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97045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2165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08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7-12, түнде екпіні 15-18 м/с. Ауа температурасы түнде 7-9, күндіз 4-6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7679001"/>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17219</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3311</cp:revision>
  <cp:lastPrinted>2021-07-01T07:38:07Z</cp:lastPrinted>
  <dcterms:created xsi:type="dcterms:W3CDTF">2018-03-27T06:03:00Z</dcterms:created>
  <dcterms:modified xsi:type="dcterms:W3CDTF">2024-11-07T07:32:47Z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