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45885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соғады, күші 7-12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және күндіз 1° аяз-1°жылы.</a:t>
            </a:r>
            <a:endParaRPr lang="kk-KZ" sz="400" dirty="0" smtClean="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2058968"/>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0,697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5025122" y="22616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23307</TotalTime>
  <Words>632</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4283</cp:revision>
  <cp:lastPrinted>2021-07-01T03:56:27Z</cp:lastPrinted>
  <dcterms:created xsi:type="dcterms:W3CDTF">2018-03-27T06:03:00Z</dcterms:created>
  <dcterms:modified xsi:type="dcterms:W3CDTF">2024-11-07T07:03:11Z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