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360" autoAdjust="0"/>
  </p:normalViewPr>
  <p:slideViewPr>
    <p:cSldViewPr>
      <p:cViewPr>
        <p:scale>
          <a:sx n="124" d="100"/>
          <a:sy n="124" d="100"/>
        </p:scale>
        <p:origin x="1950"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1386365894"/>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31</a:t>
                      </a:r>
                      <a:r>
                        <a:rPr lang="en-US" altLang="x-none" sz="1600" b="1" i="1" dirty="0" smtClean="0">
                          <a:solidFill>
                            <a:srgbClr val="002060"/>
                          </a:solidFill>
                          <a:latin typeface="Times New Roman" panose="02020603050405020304" pitchFamily="18" charset="0"/>
                          <a:cs typeface="Times New Roman" panose="02020603050405020304" pitchFamily="18" charset="0"/>
                        </a:rPr>
                        <a:t>2</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7</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қараша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1929806380"/>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0,002</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7</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effectLst/>
                          <a:latin typeface="Times New Roman" pitchFamily="18" charset="0"/>
                          <a:cs typeface="Times New Roman" pitchFamily="18" charset="0"/>
                        </a:rPr>
                        <a:t>0, 001</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77</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0,384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r>
                        <a:rPr lang="kk-KZ" sz="1000" b="0" i="0" u="none" strike="noStrike" dirty="0" smtClean="0">
                          <a:solidFill>
                            <a:schemeClr val="tx1"/>
                          </a:solidFill>
                          <a:effectLst/>
                          <a:latin typeface="Times New Roman" pitchFamily="18" charset="0"/>
                          <a:cs typeface="Times New Roman" pitchFamily="18" charset="0"/>
                        </a:rPr>
                        <a:t>,125</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жылғы</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a:t>
            </a:r>
            <a:r>
              <a:rPr lang="en-US" altLang="ru-RU" sz="1200" b="1" dirty="0" smtClean="0">
                <a:latin typeface="Times New Roman" pitchFamily="18" charset="0"/>
                <a:cs typeface="Times New Roman" pitchFamily="18" charset="0"/>
              </a:rPr>
              <a:t>7</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қараша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6" y="154442"/>
            <a:ext cx="4824537" cy="2123658"/>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kk-KZ" altLang="ru-RU" sz="1200" b="1" dirty="0" smtClean="0">
                <a:latin typeface="Times New Roman" pitchFamily="18" charset="0"/>
                <a:cs typeface="Times New Roman" pitchFamily="18" charset="0"/>
              </a:rPr>
              <a:t>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қарашаға </a:t>
            </a:r>
            <a:r>
              <a:rPr lang="ru-RU" altLang="ru-RU" sz="1200" b="1" dirty="0" err="1" smtClean="0">
                <a:latin typeface="Times New Roman" pitchFamily="18" charset="0"/>
                <a:cs typeface="Times New Roman" pitchFamily="18" charset="0"/>
              </a:rPr>
              <a:t>арналған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ауа-райы</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болжамы</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 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a:t>
            </a:r>
            <a:r>
              <a:rPr lang="en-US" altLang="ru-RU" sz="1200" b="1" dirty="0" smtClean="0">
                <a:latin typeface="Times New Roman" pitchFamily="18" charset="0"/>
                <a:cs typeface="Times New Roman" pitchFamily="18" charset="0"/>
              </a:rPr>
              <a:t>7</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қараша</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a:t>
            </a:r>
            <a:r>
              <a:rPr lang="en-US" altLang="ru-RU" sz="1200" b="1" dirty="0" smtClean="0">
                <a:latin typeface="Times New Roman" pitchFamily="18" charset="0"/>
                <a:cs typeface="Times New Roman" pitchFamily="18" charset="0"/>
              </a:rPr>
              <a:t>8</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қараша </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eaLnBrk="1" hangingPunct="1"/>
            <a:r>
              <a:rPr lang="kk-KZ" sz="1200" kern="1400" dirty="0">
                <a:solidFill>
                  <a:srgbClr val="000000"/>
                </a:solidFill>
                <a:latin typeface="Times New Roman"/>
                <a:ea typeface="Times New Roman"/>
              </a:rPr>
              <a:t> </a:t>
            </a:r>
            <a:r>
              <a:rPr lang="kk-KZ" sz="1200" kern="1400" dirty="0" smtClean="0">
                <a:solidFill>
                  <a:srgbClr val="000000"/>
                </a:solidFill>
                <a:latin typeface="Times New Roman"/>
                <a:ea typeface="Times New Roman"/>
              </a:rPr>
              <a:t>       Көшпелі бұлтты, </a:t>
            </a:r>
            <a:r>
              <a:rPr lang="kk-KZ" sz="1200" kern="1400" dirty="0" smtClean="0">
                <a:solidFill>
                  <a:srgbClr val="000000"/>
                </a:solidFill>
                <a:latin typeface="Times New Roman"/>
                <a:ea typeface="Times New Roman"/>
              </a:rPr>
              <a:t>түнде </a:t>
            </a:r>
            <a:r>
              <a:rPr lang="kk-KZ" sz="1200" kern="1400" smtClean="0">
                <a:solidFill>
                  <a:srgbClr val="000000"/>
                </a:solidFill>
                <a:latin typeface="Times New Roman"/>
                <a:ea typeface="Times New Roman"/>
              </a:rPr>
              <a:t>және таңертең </a:t>
            </a:r>
            <a:r>
              <a:rPr lang="kk-KZ" sz="1200" kern="1400" dirty="0" smtClean="0">
                <a:solidFill>
                  <a:srgbClr val="000000"/>
                </a:solidFill>
                <a:latin typeface="Times New Roman"/>
                <a:ea typeface="Times New Roman"/>
              </a:rPr>
              <a:t>аздаған </a:t>
            </a:r>
            <a:r>
              <a:rPr lang="kk-KZ" sz="1200" kern="1400" dirty="0" smtClean="0">
                <a:solidFill>
                  <a:srgbClr val="000000"/>
                </a:solidFill>
                <a:latin typeface="Times New Roman"/>
                <a:ea typeface="Times New Roman"/>
              </a:rPr>
              <a:t>жауын-шашын</a:t>
            </a:r>
            <a:r>
              <a:rPr lang="ru-RU" sz="1200" kern="1400" dirty="0" smtClean="0">
                <a:solidFill>
                  <a:srgbClr val="000000"/>
                </a:solidFill>
                <a:latin typeface="Times New Roman"/>
                <a:ea typeface="Times New Roman"/>
              </a:rPr>
              <a:t> (</a:t>
            </a:r>
            <a:r>
              <a:rPr lang="kk-KZ" sz="1200" kern="1400" dirty="0" smtClean="0">
                <a:solidFill>
                  <a:srgbClr val="000000"/>
                </a:solidFill>
                <a:latin typeface="Times New Roman"/>
                <a:ea typeface="Times New Roman"/>
              </a:rPr>
              <a:t>жаңбыр, қар</a:t>
            </a:r>
            <a:r>
              <a:rPr lang="ru-RU" sz="1200" kern="1400" dirty="0" smtClean="0">
                <a:solidFill>
                  <a:srgbClr val="000000"/>
                </a:solidFill>
                <a:latin typeface="Times New Roman"/>
                <a:ea typeface="Times New Roman"/>
              </a:rPr>
              <a:t>), </a:t>
            </a:r>
            <a:r>
              <a:rPr lang="ru-RU" sz="1200" kern="1400" dirty="0" err="1" smtClean="0">
                <a:solidFill>
                  <a:srgbClr val="000000"/>
                </a:solidFill>
                <a:latin typeface="Times New Roman"/>
                <a:ea typeface="Times New Roman"/>
              </a:rPr>
              <a:t>тұман</a:t>
            </a:r>
            <a:r>
              <a:rPr lang="ru-RU" sz="1200" kern="1400" dirty="0" smtClean="0">
                <a:solidFill>
                  <a:srgbClr val="000000"/>
                </a:solidFill>
                <a:latin typeface="Times New Roman"/>
                <a:ea typeface="Times New Roman"/>
              </a:rPr>
              <a:t>, </a:t>
            </a:r>
            <a:r>
              <a:rPr lang="kk-KZ" sz="1200" kern="1400" dirty="0" smtClean="0">
                <a:solidFill>
                  <a:srgbClr val="000000"/>
                </a:solidFill>
                <a:latin typeface="Times New Roman"/>
                <a:ea typeface="Times New Roman"/>
              </a:rPr>
              <a:t>көктайғақ</a:t>
            </a:r>
            <a:r>
              <a:rPr lang="kk-KZ" sz="1200" kern="1400" dirty="0" smtClean="0">
                <a:solidFill>
                  <a:srgbClr val="000000"/>
                </a:solidFill>
                <a:latin typeface="Times New Roman"/>
                <a:ea typeface="Times New Roman"/>
              </a:rPr>
              <a:t>. </a:t>
            </a:r>
            <a:r>
              <a:rPr lang="kk-KZ" sz="1200" kern="1400" dirty="0" smtClean="0">
                <a:solidFill>
                  <a:srgbClr val="000000"/>
                </a:solidFill>
                <a:latin typeface="Times New Roman"/>
                <a:ea typeface="Times New Roman"/>
              </a:rPr>
              <a:t>Солтүстік-батыстан </a:t>
            </a:r>
            <a:r>
              <a:rPr lang="kk-KZ" sz="1200" kern="1400" dirty="0" smtClean="0">
                <a:solidFill>
                  <a:srgbClr val="000000"/>
                </a:solidFill>
                <a:latin typeface="Times New Roman"/>
                <a:ea typeface="Times New Roman"/>
              </a:rPr>
              <a:t>жел </a:t>
            </a:r>
            <a:r>
              <a:rPr lang="kk-KZ" sz="1200" kern="1400" dirty="0">
                <a:solidFill>
                  <a:srgbClr val="000000"/>
                </a:solidFill>
                <a:latin typeface="Times New Roman"/>
                <a:ea typeface="Times New Roman"/>
              </a:rPr>
              <a:t>соғады, күші </a:t>
            </a:r>
            <a:r>
              <a:rPr lang="kk-KZ" sz="1200" kern="1400" dirty="0" smtClean="0">
                <a:solidFill>
                  <a:srgbClr val="000000"/>
                </a:solidFill>
                <a:latin typeface="Times New Roman"/>
                <a:ea typeface="Times New Roman"/>
              </a:rPr>
              <a:t>5-10 </a:t>
            </a:r>
            <a:r>
              <a:rPr lang="kk-KZ" sz="1200" kern="1400" dirty="0" smtClean="0">
                <a:solidFill>
                  <a:srgbClr val="000000"/>
                </a:solidFill>
                <a:latin typeface="Times New Roman"/>
                <a:ea typeface="Times New Roman"/>
              </a:rPr>
              <a:t>м/с</a:t>
            </a:r>
            <a:r>
              <a:rPr lang="kk-KZ" sz="1200" kern="1400" dirty="0">
                <a:solidFill>
                  <a:srgbClr val="000000"/>
                </a:solidFill>
                <a:latin typeface="Times New Roman"/>
                <a:ea typeface="Times New Roman"/>
              </a:rPr>
              <a:t>. Ауа температурасы түнде  </a:t>
            </a:r>
            <a:r>
              <a:rPr lang="kk-KZ" sz="1200" kern="1400" dirty="0" smtClean="0">
                <a:solidFill>
                  <a:srgbClr val="000000"/>
                </a:solidFill>
                <a:latin typeface="Times New Roman"/>
                <a:ea typeface="Times New Roman"/>
              </a:rPr>
              <a:t>0-2 </a:t>
            </a:r>
            <a:r>
              <a:rPr lang="kk-KZ" sz="1200" kern="1400" dirty="0" smtClean="0">
                <a:solidFill>
                  <a:srgbClr val="000000"/>
                </a:solidFill>
                <a:latin typeface="Times New Roman"/>
                <a:ea typeface="Times New Roman"/>
              </a:rPr>
              <a:t>аяз, күндіз 3-5 </a:t>
            </a:r>
            <a:r>
              <a:rPr lang="kk-KZ" sz="1200" kern="1400" dirty="0">
                <a:solidFill>
                  <a:srgbClr val="000000"/>
                </a:solidFill>
                <a:latin typeface="Times New Roman"/>
                <a:ea typeface="Times New Roman"/>
              </a:rPr>
              <a:t>жылы.	</a:t>
            </a:r>
            <a:endParaRPr lang="kk-KZ" sz="1200" kern="1400" dirty="0" smtClean="0">
              <a:solidFill>
                <a:srgbClr val="000000"/>
              </a:solidFill>
              <a:latin typeface="Times New Roman"/>
              <a:ea typeface="Times New Roman"/>
            </a:endParaRPr>
          </a:p>
          <a:p>
            <a:pPr algn="ctr">
              <a:buFont typeface="Arial" pitchFamily="34" charset="0"/>
              <a:buNone/>
            </a:pPr>
            <a:r>
              <a:rPr lang="ru-RU" altLang="ru-RU" sz="1200" b="1" dirty="0" smtClean="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қараша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a:t>
            </a:r>
            <a:r>
              <a:rPr lang="en-US" altLang="ru-RU" sz="1200" b="1" dirty="0" smtClean="0">
                <a:latin typeface="Times New Roman" pitchFamily="18" charset="0"/>
                <a:cs typeface="Times New Roman" pitchFamily="18" charset="0"/>
              </a:rPr>
              <a:t>9</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қараша  </a:t>
            </a:r>
            <a:r>
              <a:rPr lang="ru-RU" altLang="ru-RU" sz="1200" b="1" dirty="0" smtClean="0">
                <a:latin typeface="Times New Roman" pitchFamily="18" charset="0"/>
                <a:cs typeface="Times New Roman" pitchFamily="18" charset="0"/>
              </a:rPr>
              <a:t>08 </a:t>
            </a:r>
            <a:r>
              <a:rPr lang="ru-RU" altLang="ru-RU" sz="1200" b="1" dirty="0" err="1" smtClean="0">
                <a:latin typeface="Times New Roman" pitchFamily="18" charset="0"/>
                <a:cs typeface="Times New Roman" pitchFamily="18" charset="0"/>
              </a:rPr>
              <a:t>сағатқа</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a:solidFill>
                  <a:srgbClr val="000000"/>
                </a:solidFill>
                <a:latin typeface="Times New Roman"/>
                <a:ea typeface="Times New Roman"/>
              </a:rPr>
              <a:t> </a:t>
            </a:r>
            <a:r>
              <a:rPr lang="kk-KZ" sz="1200" kern="1400" dirty="0" smtClean="0">
                <a:solidFill>
                  <a:srgbClr val="000000"/>
                </a:solidFill>
                <a:latin typeface="Times New Roman"/>
                <a:ea typeface="Times New Roman"/>
              </a:rPr>
              <a:t>        Көшпелі </a:t>
            </a:r>
            <a:r>
              <a:rPr lang="kk-KZ" sz="1200" kern="1400" dirty="0">
                <a:solidFill>
                  <a:srgbClr val="000000"/>
                </a:solidFill>
                <a:latin typeface="Times New Roman"/>
                <a:ea typeface="Times New Roman"/>
              </a:rPr>
              <a:t>бұлтты, </a:t>
            </a:r>
            <a:r>
              <a:rPr lang="kk-KZ" sz="1200" kern="1400" dirty="0" smtClean="0">
                <a:solidFill>
                  <a:srgbClr val="000000"/>
                </a:solidFill>
                <a:latin typeface="Times New Roman"/>
                <a:ea typeface="Times New Roman"/>
              </a:rPr>
              <a:t>жауын-шашынсыз. </a:t>
            </a:r>
            <a:r>
              <a:rPr lang="kk-KZ" sz="1200" kern="1400" dirty="0" smtClean="0">
                <a:solidFill>
                  <a:srgbClr val="000000"/>
                </a:solidFill>
                <a:latin typeface="Times New Roman"/>
                <a:ea typeface="Times New Roman"/>
              </a:rPr>
              <a:t>Оңтүстік-шығыстан </a:t>
            </a:r>
            <a:r>
              <a:rPr lang="kk-KZ" sz="1200" kern="1400" dirty="0" smtClean="0">
                <a:solidFill>
                  <a:srgbClr val="000000"/>
                </a:solidFill>
                <a:latin typeface="Times New Roman"/>
                <a:ea typeface="Times New Roman"/>
              </a:rPr>
              <a:t>жел соғады, күші </a:t>
            </a:r>
            <a:r>
              <a:rPr lang="kk-KZ" sz="1200" kern="1400" dirty="0" smtClean="0">
                <a:solidFill>
                  <a:srgbClr val="000000"/>
                </a:solidFill>
                <a:latin typeface="Times New Roman"/>
                <a:ea typeface="Times New Roman"/>
              </a:rPr>
              <a:t>5-10</a:t>
            </a:r>
            <a:r>
              <a:rPr lang="kk-KZ" sz="1200" kern="1400" dirty="0" smtClean="0">
                <a:solidFill>
                  <a:srgbClr val="000000"/>
                </a:solidFill>
                <a:latin typeface="Times New Roman"/>
                <a:ea typeface="Times New Roman"/>
              </a:rPr>
              <a:t> </a:t>
            </a:r>
            <a:r>
              <a:rPr lang="kk-KZ" sz="1200" kern="1400" dirty="0" smtClean="0">
                <a:solidFill>
                  <a:srgbClr val="000000"/>
                </a:solidFill>
                <a:latin typeface="Times New Roman"/>
                <a:ea typeface="Times New Roman"/>
              </a:rPr>
              <a:t>м/с. Ауа температурасы 0-2 жылы.</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84651" y="3185052"/>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84651" y="2327194"/>
            <a:ext cx="4747501"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09 </a:t>
            </a:r>
            <a:r>
              <a:rPr lang="ru-RU" sz="1200" b="1" dirty="0" err="1" smtClean="0">
                <a:solidFill>
                  <a:schemeClr val="tx1"/>
                </a:solidFill>
                <a:latin typeface="Times New Roman" panose="02020603050405020304" pitchFamily="18" charset="0"/>
                <a:cs typeface="Times New Roman" panose="02020603050405020304" pitchFamily="18" charset="0"/>
              </a:rPr>
              <a:t>қараша</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a:t>
            </a:r>
            <a:r>
              <a:rPr lang="kk-KZ"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Каз</a:t>
            </a:r>
            <a:r>
              <a:rPr lang="kk-KZ" altLang="ru-RU" sz="1200" b="1" i="1" dirty="0" smtClean="0">
                <a:solidFill>
                  <a:srgbClr val="000000"/>
                </a:solidFill>
                <a:latin typeface="Times New Roman" pitchFamily="18" charset="0"/>
                <a:cs typeface="Times New Roman" pitchFamily="18" charset="0"/>
              </a:rPr>
              <a:t>гулова А. </a:t>
            </a:r>
            <a:r>
              <a:rPr lang="ru-RU" altLang="ru-RU" sz="1200" b="1" i="1" dirty="0" smtClean="0">
                <a:solidFill>
                  <a:srgbClr val="000000"/>
                </a:solidFill>
                <a:latin typeface="Times New Roman" pitchFamily="18" charset="0"/>
                <a:cs typeface="Times New Roman" pitchFamily="18" charset="0"/>
              </a:rPr>
              <a:t>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Бейсенбаева</a:t>
            </a:r>
            <a:r>
              <a:rPr lang="ru-RU" altLang="ru-RU" sz="1200" b="1" i="1" dirty="0" smtClean="0">
                <a:solidFill>
                  <a:srgbClr val="000000"/>
                </a:solidFill>
                <a:latin typeface="Times New Roman" pitchFamily="18" charset="0"/>
                <a:cs typeface="Times New Roman" pitchFamily="18" charset="0"/>
              </a:rPr>
              <a:t> А.</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24156</TotalTime>
  <Words>567</Words>
  <Application>Microsoft Office PowerPoint</Application>
  <PresentationFormat>Лист A4 (210x297 мм)</PresentationFormat>
  <Paragraphs>99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4055</cp:revision>
  <cp:lastPrinted>2023-02-06T06:57:51Z</cp:lastPrinted>
  <dcterms:created xsi:type="dcterms:W3CDTF">2018-03-27T06:03:00Z</dcterms:created>
  <dcterms:modified xsi:type="dcterms:W3CDTF">2024-11-07T08:17:22Z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