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312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ru-RU" altLang="ru-RU" sz="1200" b="1" i="1" dirty="0">
                          <a:solidFill>
                            <a:schemeClr val="tx2">
                              <a:lumMod val="75000"/>
                            </a:schemeClr>
                          </a:solidFill>
                          <a:latin typeface="Times New Roman" pitchFamily="18" charset="0"/>
                          <a:cs typeface="Times New Roman" pitchFamily="18" charset="0"/>
                        </a:rPr>
                        <a:t>07</a:t>
                      </a:r>
                      <a:r>
                        <a:rPr lang="kk-KZ" altLang="ru-RU" sz="1200" b="1" i="1" dirty="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07</a:t>
            </a:r>
            <a:r>
              <a:rPr lang="kk-KZ" altLang="ru-RU" sz="1200" b="1" dirty="0">
                <a:solidFill>
                  <a:srgbClr val="000000"/>
                </a:solidFill>
                <a:latin typeface="Times New Roman" pitchFamily="18" charset="0"/>
                <a:cs typeface="Times New Roman" pitchFamily="18" charset="0"/>
              </a:rPr>
              <a:t> 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741970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608512" cy="1631216"/>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08</a:t>
            </a:r>
            <a:r>
              <a:rPr lang="kk-KZ" altLang="ru-RU" sz="1100" b="1" dirty="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07</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08</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a:t>
            </a:r>
            <a:r>
              <a:rPr lang="kk-KZ" sz="1100" dirty="0">
                <a:latin typeface="Times New Roman" pitchFamily="18" charset="0"/>
                <a:cs typeface="Times New Roman" pitchFamily="18" charset="0"/>
              </a:rPr>
              <a:t>, түнде екпіні </a:t>
            </a:r>
            <a:r>
              <a:rPr lang="kk-KZ" sz="1100" dirty="0" smtClean="0">
                <a:latin typeface="Times New Roman" pitchFamily="18" charset="0"/>
                <a:cs typeface="Times New Roman" pitchFamily="18" charset="0"/>
              </a:rPr>
              <a:t>               15-20 </a:t>
            </a:r>
            <a:r>
              <a:rPr lang="kk-KZ" sz="1100" dirty="0">
                <a:latin typeface="Times New Roman" pitchFamily="18" charset="0"/>
                <a:cs typeface="Times New Roman" pitchFamily="18" charset="0"/>
              </a:rPr>
              <a:t>м/с. Ауа температурасы түнде 11-13, күндіз 6-8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09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ru-RU" sz="1100" dirty="0">
                <a:latin typeface="Times New Roman" pitchFamily="18" charset="0"/>
                <a:cs typeface="Times New Roman" pitchFamily="18" charset="0"/>
              </a:rPr>
              <a:t>Б</a:t>
            </a:r>
            <a:r>
              <a:rPr lang="kk-KZ" sz="1100" dirty="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a:t>
            </a:r>
            <a:r>
              <a:rPr lang="kk-KZ" sz="1100" smtClean="0">
                <a:latin typeface="Times New Roman" pitchFamily="18" charset="0"/>
                <a:cs typeface="Times New Roman" pitchFamily="18" charset="0"/>
              </a:rPr>
              <a:t>, бұрқасын.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9-11 г</a:t>
            </a:r>
            <a:r>
              <a:rPr lang="kk-KZ" sz="1200" dirty="0">
                <a:latin typeface="Times New Roman" pitchFamily="18" charset="0"/>
                <a:cs typeface="Times New Roman" pitchFamily="18" charset="0"/>
              </a:rPr>
              <a:t>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08</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a:solidFill>
                  <a:srgbClr val="000000"/>
                </a:solidFill>
                <a:latin typeface="Times New Roman" pitchFamily="18" charset="0"/>
                <a:cs typeface="Times New Roman" pitchFamily="18" charset="0"/>
              </a:rPr>
              <a:t>09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15627</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5441</cp:revision>
  <cp:lastPrinted>2021-07-01T03:56:27Z</cp:lastPrinted>
  <dcterms:created xsi:type="dcterms:W3CDTF">2018-03-27T06:03:00Z</dcterms:created>
  <dcterms:modified xsi:type="dcterms:W3CDTF">2024-11-07T07:59:04Z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