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0660440"/>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7 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7</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қараша</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a:solidFill>
                  <a:srgbClr val="000000"/>
                </a:solidFill>
                <a:latin typeface="Times New Roman" pitchFamily="18" charset="0"/>
                <a:cs typeface="Times New Roman" pitchFamily="18" charset="0"/>
              </a:rPr>
              <a:t>8</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қар </a:t>
            </a:r>
            <a:r>
              <a:rPr lang="kk-KZ" sz="1200" dirty="0" smtClean="0">
                <a:latin typeface="Times New Roman" panose="02020603050405020304" pitchFamily="18" charset="0"/>
                <a:cs typeface="Times New Roman" panose="02020603050405020304" pitchFamily="18" charset="0"/>
              </a:rPr>
              <a:t>жауады. </a:t>
            </a:r>
            <a:r>
              <a:rPr lang="kk-KZ" sz="1200" dirty="0">
                <a:latin typeface="Times New Roman" panose="02020603050405020304" pitchFamily="18" charset="0"/>
                <a:cs typeface="Times New Roman" panose="02020603050405020304" pitchFamily="18" charset="0"/>
              </a:rPr>
              <a:t>О</a:t>
            </a:r>
            <a:r>
              <a:rPr lang="kk-KZ" sz="1200" dirty="0" smtClean="0">
                <a:latin typeface="Times New Roman" panose="02020603050405020304" pitchFamily="18" charset="0"/>
                <a:cs typeface="Times New Roman" panose="02020603050405020304" pitchFamily="18" charset="0"/>
              </a:rPr>
              <a:t>ңтүстік-батыстан </a:t>
            </a:r>
            <a:r>
              <a:rPr lang="kk-KZ" sz="1200" dirty="0" smtClean="0">
                <a:latin typeface="Times New Roman" panose="02020603050405020304" pitchFamily="18" charset="0"/>
                <a:cs typeface="Times New Roman" panose="02020603050405020304" pitchFamily="18" charset="0"/>
              </a:rPr>
              <a:t>жел соғады, </a:t>
            </a:r>
            <a:r>
              <a:rPr lang="kk-KZ" sz="1200" dirty="0" smtClean="0">
                <a:latin typeface="Times New Roman" panose="02020603050405020304" pitchFamily="18" charset="0"/>
                <a:cs typeface="Times New Roman" panose="02020603050405020304" pitchFamily="18" charset="0"/>
              </a:rPr>
              <a:t>күші 5-10 </a:t>
            </a:r>
            <a:r>
              <a:rPr lang="kk-KZ" sz="1200" dirty="0" smtClean="0">
                <a:latin typeface="Times New Roman" panose="02020603050405020304" pitchFamily="18" charset="0"/>
                <a:cs typeface="Times New Roman" panose="02020603050405020304" pitchFamily="18" charset="0"/>
              </a:rPr>
              <a:t>м/с. </a:t>
            </a:r>
            <a:r>
              <a:rPr lang="kk-KZ" sz="1200" dirty="0">
                <a:latin typeface="Times New Roman" panose="02020603050405020304" pitchFamily="18" charset="0"/>
                <a:cs typeface="Times New Roman" panose="02020603050405020304" pitchFamily="18" charset="0"/>
              </a:rPr>
              <a:t>Ауа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7-9</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1-3</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суық </a:t>
            </a:r>
            <a:r>
              <a:rPr lang="kk-KZ" sz="1200" dirty="0">
                <a:latin typeface="Times New Roman" panose="02020603050405020304" pitchFamily="18" charset="0"/>
                <a:cs typeface="Times New Roman" panose="02020603050405020304" pitchFamily="18" charset="0"/>
              </a:rPr>
              <a:t>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a:solidFill>
                  <a:srgbClr val="000000"/>
                </a:solidFill>
                <a:latin typeface="Times New Roman" pitchFamily="18" charset="0"/>
                <a:cs typeface="Times New Roman" pitchFamily="18" charset="0"/>
              </a:rPr>
              <a:t>9</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қарашаға</a:t>
            </a:r>
            <a:endParaRPr lang="kk-KZ" altLang="ru-RU"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2024 ж. </a:t>
            </a:r>
            <a:r>
              <a:rPr lang="ru-RU" sz="1200" b="1" dirty="0">
                <a:solidFill>
                  <a:srgbClr val="000000"/>
                </a:solidFill>
                <a:latin typeface="Times New Roman" pitchFamily="18" charset="0"/>
                <a:cs typeface="Times New Roman" pitchFamily="18" charset="0"/>
              </a:rPr>
              <a:t>8</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a:solidFill>
                  <a:srgbClr val="000000"/>
                </a:solidFill>
                <a:latin typeface="Times New Roman" pitchFamily="18" charset="0"/>
                <a:cs typeface="Times New Roman" pitchFamily="18" charset="0"/>
              </a:rPr>
              <a:t>9</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аздаған қар жауады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Батыстан, о</a:t>
            </a:r>
            <a:r>
              <a:rPr lang="kk-KZ" sz="1200" dirty="0" smtClean="0">
                <a:latin typeface="Times New Roman" panose="02020603050405020304" pitchFamily="18" charset="0"/>
                <a:cs typeface="Times New Roman" panose="02020603050405020304" pitchFamily="18" charset="0"/>
              </a:rPr>
              <a:t>ңтүстік-батыстан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5-10</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3-5</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суық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49275932"/>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699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kk-KZ" sz="1000" dirty="0" smtClean="0">
                          <a:latin typeface="Times New Roman" panose="02020603050405020304" pitchFamily="18" charset="0"/>
                          <a:cs typeface="Times New Roman" panose="02020603050405020304" pitchFamily="18" charset="0"/>
                        </a:rPr>
                        <a:t>14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24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1</a:t>
                      </a:r>
                      <a:r>
                        <a:rPr lang="kk-KZ" sz="1000" dirty="0" smtClean="0">
                          <a:latin typeface="Times New Roman" panose="02020603050405020304" pitchFamily="18" charset="0"/>
                          <a:cs typeface="Times New Roman" panose="02020603050405020304" pitchFamily="18" charset="0"/>
                        </a:rPr>
                        <a:t>19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50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0,126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0</a:t>
                      </a:r>
                      <a:r>
                        <a:rPr lang="kk-KZ" sz="1000" dirty="0" smtClean="0">
                          <a:latin typeface="Times New Roman" panose="02020603050405020304" pitchFamily="18" charset="0"/>
                          <a:cs typeface="Times New Roman" panose="02020603050405020304" pitchFamily="18" charset="0"/>
                        </a:rPr>
                        <a:t>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5779" y="2310848"/>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a:solidFill>
                  <a:schemeClr val="tx1"/>
                </a:solidFill>
                <a:latin typeface="Times New Roman" panose="02020603050405020304" pitchFamily="18" charset="0"/>
                <a:cs typeface="Times New Roman" panose="02020603050405020304" pitchFamily="18" charset="0"/>
              </a:rPr>
              <a:t>8</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қарашада, </a:t>
            </a:r>
            <a:r>
              <a:rPr lang="kk-KZ" sz="1200" dirty="0">
                <a:solidFill>
                  <a:schemeClr val="tx1"/>
                </a:solidFill>
                <a:latin typeface="Times New Roman" panose="02020603050405020304" pitchFamily="18" charset="0"/>
                <a:cs typeface="Times New Roman" panose="02020603050405020304" pitchFamily="18" charset="0"/>
              </a:rPr>
              <a:t>9</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қарашада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19518</TotalTime>
  <Words>523</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4967</cp:revision>
  <cp:lastPrinted>2021-07-01T07:38:07Z</cp:lastPrinted>
  <dcterms:created xsi:type="dcterms:W3CDTF">2018-03-27T06:03:00Z</dcterms:created>
  <dcterms:modified xsi:type="dcterms:W3CDTF">2024-11-07T08:52:56Z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