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736230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07 </a:t>
                      </a:r>
                      <a:r>
                        <a:rPr lang="ru-RU" altLang="zh-CN" sz="1200" b="1" i="1" baseline="0" dirty="0">
                          <a:solidFill>
                            <a:srgbClr val="002060"/>
                          </a:solidFill>
                          <a:latin typeface="Times New Roman" panose="02020603050405020304" pitchFamily="18" charset="0"/>
                          <a:cs typeface="Times New Roman" panose="02020603050405020304" pitchFamily="18" charset="0"/>
                        </a:rPr>
                        <a:t>қараша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07 </a:t>
            </a:r>
            <a:r>
              <a:rPr lang="kk-KZ" sz="1100" b="1" dirty="0">
                <a:latin typeface="Times New Roman" panose="02020603050405020304" pitchFamily="18" charset="0"/>
                <a:cs typeface="Times New Roman" panose="02020603050405020304" pitchFamily="18" charset="0"/>
              </a:rPr>
              <a:t>қараша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00594331"/>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08</a:t>
            </a:r>
            <a:r>
              <a:rPr lang="ru-RU" sz="1100" b="1" kern="1400" dirty="0">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07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08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 </a:t>
            </a:r>
            <a:r>
              <a:rPr lang="kk-KZ" sz="1100" kern="1400" dirty="0">
                <a:solidFill>
                  <a:srgbClr val="000000"/>
                </a:solidFill>
                <a:latin typeface="Times New Roman" panose="02020603050405020304" pitchFamily="18" charset="0"/>
                <a:ea typeface="Times New Roman" panose="02020603050405020304" pitchFamily="18" charset="0"/>
              </a:rPr>
              <a:t>түнде қар, жаяу бұрқасын. Оңтүстік-батыстан жел соғады, күші 15-20 м/с, түнде екпіні 25 м/с. Ауа температурасы түнде 4-6,  күндіз 1-3 аяз. </a:t>
            </a:r>
          </a:p>
          <a:p>
            <a:pPr algn="ctr"/>
            <a:r>
              <a:rPr lang="ru-RU" sz="1100" b="1" kern="1400" dirty="0">
                <a:latin typeface="Times New Roman" panose="02020603050405020304" pitchFamily="18" charset="0"/>
                <a:cs typeface="Times New Roman" panose="02020603050405020304" pitchFamily="18" charset="0"/>
              </a:rPr>
              <a:t>09 қарашаға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08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09 </a:t>
            </a:r>
            <a:r>
              <a:rPr lang="ru-RU" sz="1100" b="1" kern="1400" dirty="0">
                <a:solidFill>
                  <a:prstClr val="black"/>
                </a:solidFill>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Оңтүстік-батыстан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 6-8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08 </a:t>
            </a:r>
            <a:r>
              <a:rPr lang="ru-RU" sz="1100" dirty="0">
                <a:solidFill>
                  <a:prstClr val="black"/>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түнде 09 </a:t>
            </a:r>
            <a:r>
              <a:rPr lang="ru-RU" sz="1100" dirty="0">
                <a:solidFill>
                  <a:prstClr val="black"/>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34189</TotalTime>
  <Words>611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5600</cp:revision>
  <cp:lastPrinted>2023-01-16T10:13:34Z</cp:lastPrinted>
  <dcterms:created xsi:type="dcterms:W3CDTF">2018-03-27T06:03:00Z</dcterms:created>
  <dcterms:modified xsi:type="dcterms:W3CDTF">2024-11-07T07:07:02Z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