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5" d="100"/>
          <a:sy n="95" d="100"/>
        </p:scale>
        <p:origin x="108" y="19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22315906"/>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312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07</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2359" y="2651127"/>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34410538"/>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37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1165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233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0.575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7 </a:t>
            </a:r>
            <a:r>
              <a:rPr lang="kk-KZ" altLang="ru-RU" sz="1200" b="1" dirty="0" smtClean="0">
                <a:latin typeface="Times New Roman" panose="02020603050405020304" pitchFamily="18" charset="0"/>
                <a:cs typeface="Times New Roman" panose="02020603050405020304" pitchFamily="18" charset="0"/>
              </a:rPr>
              <a:t>қараша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08 </a:t>
            </a:r>
            <a:r>
              <a:rPr lang="kk-KZ" altLang="ru-RU" sz="1100" b="1" dirty="0" smtClean="0">
                <a:latin typeface="Times New Roman" panose="02020603050405020304" pitchFamily="18" charset="0"/>
                <a:cs typeface="Times New Roman" panose="02020603050405020304" pitchFamily="18" charset="0"/>
              </a:rPr>
              <a:t>қараша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7</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қараша</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8 </a:t>
            </a:r>
            <a:r>
              <a:rPr lang="kk-KZ" altLang="ru-RU" sz="1100" b="1" dirty="0" smtClean="0">
                <a:solidFill>
                  <a:srgbClr val="000000"/>
                </a:solidFill>
                <a:latin typeface="Times New Roman" panose="02020603050405020304" pitchFamily="18" charset="0"/>
                <a:cs typeface="Times New Roman" panose="02020603050405020304" pitchFamily="18" charset="0"/>
              </a:rPr>
              <a:t>қазан</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түнде және таңертең жаңбыр</a:t>
            </a:r>
            <a:r>
              <a:rPr lang="kk-KZ" sz="1100" dirty="0" smtClean="0">
                <a:solidFill>
                  <a:prstClr val="black"/>
                </a:solidFill>
                <a:latin typeface="Times New Roman" pitchFamily="18" charset="0"/>
                <a:cs typeface="Times New Roman" pitchFamily="18" charset="0"/>
              </a:rPr>
              <a:t>. Жел солтүстік-батыстан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9-14, түнде екпіні 15-20 </a:t>
            </a:r>
            <a:r>
              <a:rPr lang="kk-KZ" sz="1100" dirty="0" smtClean="0">
                <a:solidFill>
                  <a:prstClr val="black"/>
                </a:solidFill>
                <a:latin typeface="Times New Roman" pitchFamily="18" charset="0"/>
                <a:cs typeface="Times New Roman" pitchFamily="18" charset="0"/>
              </a:rPr>
              <a:t>м/с. Ауа температурасы түнде 7-9, күндіз 11-13 жылы.</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9</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қараша</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0</a:t>
            </a:r>
            <a:r>
              <a:rPr lang="en-US" sz="1100" b="1" dirty="0" smtClean="0">
                <a:solidFill>
                  <a:srgbClr val="000000"/>
                </a:solidFill>
                <a:latin typeface="Times New Roman" panose="02020603050405020304" pitchFamily="18" charset="0"/>
                <a:cs typeface="Times New Roman" panose="02020603050405020304" pitchFamily="18" charset="0"/>
              </a:rPr>
              <a:t>8</a:t>
            </a:r>
            <a:r>
              <a:rPr lang="kk-KZ" sz="1100" b="1" dirty="0" smtClean="0">
                <a:solidFill>
                  <a:srgbClr val="000000"/>
                </a:solidFill>
                <a:latin typeface="Times New Roman" panose="02020603050405020304" pitchFamily="18" charset="0"/>
                <a:cs typeface="Times New Roman" panose="02020603050405020304" pitchFamily="18" charset="0"/>
              </a:rPr>
              <a:t> қараша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0</a:t>
            </a:r>
            <a:r>
              <a:rPr lang="en-US" sz="1100" b="1" dirty="0" smtClean="0">
                <a:solidFill>
                  <a:srgbClr val="000000"/>
                </a:solidFill>
                <a:latin typeface="Times New Roman" panose="02020603050405020304" pitchFamily="18" charset="0"/>
                <a:cs typeface="Times New Roman" panose="02020603050405020304" pitchFamily="18" charset="0"/>
              </a:rPr>
              <a:t>9</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қараша</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6-8 </a:t>
            </a:r>
            <a:r>
              <a:rPr lang="ru-RU" sz="1100" dirty="0" err="1"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484199"/>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29723</TotalTime>
  <Words>592</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3627</cp:revision>
  <cp:lastPrinted>2021-07-01T07:38:07Z</cp:lastPrinted>
  <dcterms:created xsi:type="dcterms:W3CDTF">2018-03-27T06:03:00Z</dcterms:created>
  <dcterms:modified xsi:type="dcterms:W3CDTF">2024-11-07T07:32:22Z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