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364067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07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2024 ж. сағ. 20-дейін</a:t>
            </a:r>
          </a:p>
          <a:p>
            <a:pPr lvl="0" algn="just"/>
            <a:r>
              <a:rPr lang="ru-RU" sz="1200" dirty="0">
                <a:solidFill>
                  <a:prstClr val="black"/>
                </a:solidFill>
                <a:latin typeface="Times New Roman" panose="02020603050405020304" pitchFamily="18" charset="0"/>
                <a:cs typeface="Times New Roman" panose="02020603050405020304" pitchFamily="18" charset="0"/>
              </a:rPr>
              <a:t>К</a:t>
            </a:r>
            <a:r>
              <a:rPr lang="kk-KZ" sz="1200" dirty="0">
                <a:solidFill>
                  <a:prstClr val="black"/>
                </a:solidFill>
                <a:latin typeface="Times New Roman" panose="02020603050405020304" pitchFamily="18" charset="0"/>
                <a:cs typeface="Times New Roman" panose="02020603050405020304" pitchFamily="18" charset="0"/>
              </a:rPr>
              <a:t>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a:solidFill>
                  <a:prstClr val="black"/>
                </a:solidFill>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12-14 </a:t>
            </a:r>
            <a:r>
              <a:rPr lang="kk-KZ" sz="1200" dirty="0">
                <a:solidFill>
                  <a:prstClr val="black"/>
                </a:solidFill>
                <a:latin typeface="Times New Roman" panose="02020603050405020304" pitchFamily="18" charset="0"/>
                <a:cs typeface="Times New Roman" panose="02020603050405020304" pitchFamily="18" charset="0"/>
              </a:rPr>
              <a:t>градус аяз. </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К</a:t>
            </a:r>
            <a:r>
              <a:rPr lang="kk-KZ" sz="1200" dirty="0" smtClean="0">
                <a:solidFill>
                  <a:prstClr val="black"/>
                </a:solidFill>
                <a:latin typeface="Times New Roman" panose="02020603050405020304" pitchFamily="18" charset="0"/>
                <a:cs typeface="Times New Roman" panose="02020603050405020304" pitchFamily="18" charset="0"/>
              </a:rPr>
              <a:t>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6-8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002621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a:stretch>
            <a:fillRect/>
          </a:stretch>
        </p:blipFill>
        <p:spPr>
          <a:xfrm>
            <a:off x="0" y="3370870"/>
            <a:ext cx="9906000" cy="116259"/>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21586</TotalTime>
  <Words>572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4271</cp:revision>
  <cp:lastPrinted>2021-07-01T07:38:07Z</cp:lastPrinted>
  <dcterms:created xsi:type="dcterms:W3CDTF">2018-03-27T06:03:00Z</dcterms:created>
  <dcterms:modified xsi:type="dcterms:W3CDTF">2024-11-07T07:47:37Z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