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4815470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гололед, метель. Ветер юго-западный 15-20, днем порывы 23-28 м/с. Температура воздуха ночью 11-13, днем 2-4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1-3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17273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5695</cp:revision>
  <cp:lastPrinted>2021-07-01T03:56:27Z</cp:lastPrinted>
  <dcterms:created xsi:type="dcterms:W3CDTF">2018-03-27T06:03:00Z</dcterms:created>
  <dcterms:modified xsi:type="dcterms:W3CDTF">2024-11-08T07:28:20Z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