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93119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359510"/>
            <a:ext cx="4701383" cy="15465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юго-западный 9-14, днем порывы 15-20 м/с. Температура воздуха ночью 8-10, днем 2-4 мороза.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10 ноября 2024 г.</a:t>
            </a:r>
          </a:p>
          <a:p>
            <a:pPr lvl="0" algn="just"/>
            <a:r>
              <a:rPr lang="kk-KZ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О</a:t>
            </a:r>
            <a:r>
              <a:rPr lang="ru-RU" sz="10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блачно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снег, метель. В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9-14, порывы 15-20 м/с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5-7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01032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9079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ноября, ночью 10 ноября метеорологические условия будут способствовать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36738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5827</cp:revision>
  <cp:lastPrinted>2021-11-30T05:55:24Z</cp:lastPrinted>
  <dcterms:created xsi:type="dcterms:W3CDTF">2018-03-27T06:03:00Z</dcterms:created>
  <dcterms:modified xsi:type="dcterms:W3CDTF">2024-11-08T07:12:53Z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