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>
        <p:scale>
          <a:sx n="123" d="100"/>
          <a:sy n="123" d="100"/>
        </p:scale>
        <p:origin x="-1860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213420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9945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Ночью и утром 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западный, юго-западный 9-14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днем порывы 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мороза-1 тепла,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1-3 тепла.         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осадков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27866</TotalTime>
  <Words>611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5096</cp:revision>
  <cp:lastPrinted>2021-07-01T03:56:27Z</cp:lastPrinted>
  <dcterms:created xsi:type="dcterms:W3CDTF">2018-03-27T06:03:00Z</dcterms:created>
  <dcterms:modified xsi:type="dcterms:W3CDTF">2024-11-08T06:22:15Z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