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94" d="100"/>
          <a:sy n="94" d="100"/>
        </p:scale>
        <p:origin x="90" y="28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42105208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313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ноября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53861729"/>
              </p:ext>
            </p:extLst>
          </p:nvPr>
        </p:nvGraphicFramePr>
        <p:xfrm>
          <a:off x="5007188" y="4360595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1473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295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ноября 2024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ноября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ноября 2024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облачность, временами небольшой дождь. Ночью и утром туман. Ветер юго-восточный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5-10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. Температура 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5-7,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днем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11-13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тепла.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10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ноября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ноября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ноября 2024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</a:t>
            </a:r>
            <a:r>
              <a:rPr lang="ru-RU" sz="1100">
                <a:solidFill>
                  <a:srgbClr val="000000"/>
                </a:solidFill>
                <a:latin typeface="Times New Roman" panose="02020603050405020304" pitchFamily="18" charset="0"/>
              </a:rPr>
              <a:t>, </a:t>
            </a:r>
            <a:r>
              <a:rPr lang="ru-RU" sz="1100" smtClean="0">
                <a:solidFill>
                  <a:srgbClr val="000000"/>
                </a:solidFill>
                <a:latin typeface="Times New Roman" panose="02020603050405020304" pitchFamily="18" charset="0"/>
              </a:rPr>
              <a:t>дождь</a:t>
            </a:r>
            <a:r>
              <a:rPr lang="ru-RU" sz="1100" smtClean="0">
                <a:solidFill>
                  <a:srgbClr val="000000"/>
                </a:solidFill>
                <a:latin typeface="Times New Roman" panose="02020603050405020304" pitchFamily="18" charset="0"/>
              </a:rPr>
              <a:t>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Ночью и утром туман.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 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6-8 тепла.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Н.А./Курмангабулова Н.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27458</TotalTime>
  <Words>604</Words>
  <Application>Microsoft Office PowerPoint</Application>
  <PresentationFormat>Лист A4 (210x297 мм)</PresentationFormat>
  <Paragraphs>87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3587</cp:revision>
  <cp:lastPrinted>2021-10-15T03:50:29Z</cp:lastPrinted>
  <dcterms:created xsi:type="dcterms:W3CDTF">2018-03-27T06:03:00Z</dcterms:created>
  <dcterms:modified xsi:type="dcterms:W3CDTF">2024-11-08T07:29:35Z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