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04199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снег, днем небольшие осадки (преимущественно снег). Гололед. Ветер юго-западный 7-12, днем порывы 15 м/с. Температура воздуха ночью 7-9 мороза, днем около 0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684941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38295</TotalTime>
  <Words>613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5117</cp:revision>
  <cp:lastPrinted>2021-02-03T11:37:00Z</cp:lastPrinted>
  <dcterms:created xsi:type="dcterms:W3CDTF">2018-03-27T06:03:00Z</dcterms:created>
  <dcterms:modified xsi:type="dcterms:W3CDTF">2024-11-08T09:50:16Z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