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545872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408236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осадки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(снег, дождь),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396798987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 М.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14223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3223</cp:revision>
  <cp:lastPrinted>2021-07-01T03:56:27Z</cp:lastPrinted>
  <dcterms:created xsi:type="dcterms:W3CDTF">2018-03-27T06:03:00Z</dcterms:created>
  <dcterms:modified xsi:type="dcterms:W3CDTF">2024-11-08T07:55:15Z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