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4" d="100"/>
          <a:sy n="94" d="100"/>
        </p:scale>
        <p:origin x="120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43931744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313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ноября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362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09 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ноября по 20 ч. 09 ноября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днем снег, метель. Ветер 9-14, утром и днем 15-20, порывы 23-28 м/с. Температура воздуха ночью 8-10, днем 2-4 мороза.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10 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ноября по 08 ч. 10 ноября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осадки (дождь, снег). Ветер 15-20, порывы 23-28 м/с. Температура воздуха 2-4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540359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ноября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729517"/>
              </p:ext>
            </p:extLst>
          </p:nvPr>
        </p:nvGraphicFramePr>
        <p:xfrm>
          <a:off x="5086348" y="4392729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20773</TotalTime>
  <Words>623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3380</cp:revision>
  <cp:lastPrinted>2021-07-01T03:56:27Z</cp:lastPrinted>
  <dcterms:created xsi:type="dcterms:W3CDTF">2018-03-27T06:03:00Z</dcterms:created>
  <dcterms:modified xsi:type="dcterms:W3CDTF">2024-11-08T07:48:10Z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