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313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ru-RU" altLang="ru-RU" sz="1200" b="1" i="1" dirty="0">
                          <a:solidFill>
                            <a:schemeClr val="tx2">
                              <a:lumMod val="75000"/>
                            </a:schemeClr>
                          </a:solidFill>
                          <a:latin typeface="Times New Roman" pitchFamily="18" charset="0"/>
                          <a:cs typeface="Times New Roman" pitchFamily="18" charset="0"/>
                        </a:rPr>
                        <a:t>08</a:t>
                      </a:r>
                      <a:r>
                        <a:rPr lang="kk-KZ" altLang="ru-RU" sz="1200" b="1" i="1" dirty="0">
                          <a:solidFill>
                            <a:schemeClr val="tx2">
                              <a:lumMod val="75000"/>
                            </a:schemeClr>
                          </a:solidFill>
                          <a:latin typeface="Times New Roman" pitchFamily="18" charset="0"/>
                          <a:cs typeface="Times New Roman" pitchFamily="18" charset="0"/>
                        </a:rPr>
                        <a:t> қараша</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08</a:t>
            </a:r>
            <a:r>
              <a:rPr lang="kk-KZ" altLang="ru-RU" sz="1200" b="1" dirty="0">
                <a:solidFill>
                  <a:srgbClr val="000000"/>
                </a:solidFill>
                <a:latin typeface="Times New Roman" pitchFamily="18" charset="0"/>
                <a:cs typeface="Times New Roman" pitchFamily="18" charset="0"/>
              </a:rPr>
              <a:t> қарашада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9465673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16632"/>
            <a:ext cx="4608512" cy="1985159"/>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09</a:t>
            </a:r>
            <a:r>
              <a:rPr lang="kk-KZ" altLang="ru-RU" sz="1100" b="1" dirty="0">
                <a:solidFill>
                  <a:srgbClr val="000000"/>
                </a:solidFill>
                <a:latin typeface="Times New Roman" pitchFamily="18" charset="0"/>
                <a:cs typeface="Times New Roman" pitchFamily="18" charset="0"/>
              </a:rPr>
              <a:t>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08</a:t>
            </a:r>
            <a:r>
              <a:rPr lang="kk-KZ" altLang="ru-RU" sz="1100" b="1" dirty="0">
                <a:solidFill>
                  <a:srgbClr val="000000"/>
                </a:solidFill>
                <a:latin typeface="Times New Roman" pitchFamily="18" charset="0"/>
                <a:cs typeface="Times New Roman" pitchFamily="18" charset="0"/>
              </a:rPr>
              <a:t>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09</a:t>
            </a:r>
            <a:r>
              <a:rPr lang="kk-KZ" altLang="ru-RU" sz="1100" b="1" dirty="0">
                <a:solidFill>
                  <a:srgbClr val="000000"/>
                </a:solidFill>
                <a:latin typeface="Times New Roman" pitchFamily="18" charset="0"/>
                <a:cs typeface="Times New Roman" pitchFamily="18" charset="0"/>
              </a:rPr>
              <a:t>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күндіз жауын-шашын </a:t>
            </a:r>
            <a:r>
              <a:rPr lang="ru-RU" sz="1100" dirty="0" err="1">
                <a:latin typeface="Times New Roman" pitchFamily="18" charset="0"/>
                <a:cs typeface="Times New Roman" pitchFamily="18" charset="0"/>
              </a:rPr>
              <a:t>(жаңбыр, 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көктайғақ, бұрқасын.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a:t>
            </a:r>
            <a:r>
              <a:rPr lang="kk-KZ" sz="1100" dirty="0">
                <a:latin typeface="Times New Roman" pitchFamily="18" charset="0"/>
                <a:cs typeface="Times New Roman" pitchFamily="18" charset="0"/>
              </a:rPr>
              <a:t>батыстан жел соғады, күші 15-20, күндіз екпіні                23-28 м/с. Ауа температурасы түнде 11-13, күндіз 2-4 градус аяз.</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10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10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ru-RU" sz="1100" dirty="0">
                <a:latin typeface="Times New Roman" pitchFamily="18" charset="0"/>
                <a:cs typeface="Times New Roman" pitchFamily="18" charset="0"/>
              </a:rPr>
              <a:t>Б</a:t>
            </a:r>
            <a:r>
              <a:rPr lang="kk-KZ" sz="1100" dirty="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 </a:t>
            </a:r>
            <a:r>
              <a:rPr lang="ru-RU" sz="1100" dirty="0" err="1">
                <a:latin typeface="Times New Roman" pitchFamily="18" charset="0"/>
                <a:cs typeface="Times New Roman" pitchFamily="18" charset="0"/>
              </a:rPr>
              <a:t>(жаңбыр, 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көктайғақ, бұрқасын.</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kk-KZ" sz="1100" smtClean="0">
                <a:latin typeface="Times New Roman" pitchFamily="18" charset="0"/>
                <a:cs typeface="Times New Roman" pitchFamily="18" charset="0"/>
              </a:rPr>
              <a:t>батыстан жел </a:t>
            </a:r>
            <a:r>
              <a:rPr lang="kk-KZ" sz="1100" dirty="0">
                <a:latin typeface="Times New Roman" pitchFamily="18" charset="0"/>
                <a:cs typeface="Times New Roman" pitchFamily="18" charset="0"/>
              </a:rPr>
              <a:t>соғады, күші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1-3  г</a:t>
            </a:r>
            <a:r>
              <a:rPr lang="kk-KZ" sz="1200" dirty="0">
                <a:latin typeface="Times New Roman" pitchFamily="18" charset="0"/>
                <a:cs typeface="Times New Roman" pitchFamily="18" charset="0"/>
              </a:rPr>
              <a:t>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09</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қарашада, </a:t>
            </a:r>
            <a:r>
              <a:rPr lang="kk-KZ" sz="1100" dirty="0">
                <a:solidFill>
                  <a:srgbClr val="000000"/>
                </a:solidFill>
                <a:latin typeface="Times New Roman" pitchFamily="18" charset="0"/>
                <a:cs typeface="Times New Roman" pitchFamily="18" charset="0"/>
              </a:rPr>
              <a:t>10 </a:t>
            </a:r>
            <a:r>
              <a:rPr lang="kk-KZ" sz="1100" dirty="0">
                <a:solidFill>
                  <a:schemeClr val="tx1"/>
                </a:solidFill>
                <a:latin typeface="Times New Roman" pitchFamily="18" charset="0"/>
                <a:cs typeface="Times New Roman" pitchFamily="18" charset="0"/>
              </a:rPr>
              <a:t>қарашаға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a:t>
            </a:r>
            <a:r>
              <a:rPr lang="ru-RU" altLang="ru-RU" sz="1200" b="1" i="1">
                <a:solidFill>
                  <a:srgbClr val="000000"/>
                </a:solidFill>
                <a:latin typeface="Times New Roman" panose="02020603050405020304" pitchFamily="18" charset="0"/>
                <a:cs typeface="Times New Roman" panose="02020603050405020304" pitchFamily="18" charset="0"/>
              </a:rPr>
              <a:t>/ Ю.Смирнягина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15630</TotalTime>
  <Words>569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5446</cp:revision>
  <cp:lastPrinted>2021-07-01T03:56:27Z</cp:lastPrinted>
  <dcterms:created xsi:type="dcterms:W3CDTF">2018-03-27T06:03:00Z</dcterms:created>
  <dcterms:modified xsi:type="dcterms:W3CDTF">2024-11-08T07:27:49Z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