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894686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жаяу бұрқасын.</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a:t>
            </a:r>
            <a:r>
              <a:rPr lang="ru-RU" sz="1200" dirty="0" err="1" smtClean="0">
                <a:solidFill>
                  <a:prstClr val="black"/>
                </a:solidFill>
                <a:latin typeface="Times New Roman" pitchFamily="18" charset="0"/>
                <a:cs typeface="Times New Roman" pitchFamily="18" charset="0"/>
              </a:rPr>
              <a:t>ң</a:t>
            </a:r>
            <a:r>
              <a:rPr lang="kk-KZ" sz="1200" dirty="0" smtClean="0">
                <a:solidFill>
                  <a:prstClr val="black"/>
                </a:solidFill>
                <a:latin typeface="Times New Roman" pitchFamily="18" charset="0"/>
                <a:cs typeface="Times New Roman" pitchFamily="18" charset="0"/>
              </a:rPr>
              <a:t>түстік-шығыстан соғатын жел оңтүстік-батысқа аусады,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15-18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аяз, күндіз 0-2° жылы</a:t>
            </a:r>
            <a:r>
              <a:rPr lang="kk-KZ" sz="1200" dirty="0" smtClean="0">
                <a:solidFill>
                  <a:prstClr val="black"/>
                </a:solidFill>
                <a:latin typeface="Times New Roman" pitchFamily="18" charset="0"/>
                <a:cs typeface="Times New Roman" pitchFamily="18" charset="0"/>
              </a:rPr>
              <a:t>.</a:t>
            </a:r>
            <a:endParaRPr lang="kk-KZ" sz="400" dirty="0" smtClean="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30248967"/>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0,384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5025122" y="22616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9740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23312</TotalTime>
  <Words>644</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4287</cp:revision>
  <cp:lastPrinted>2021-07-01T03:56:27Z</cp:lastPrinted>
  <dcterms:created xsi:type="dcterms:W3CDTF">2018-03-27T06:03:00Z</dcterms:created>
  <dcterms:modified xsi:type="dcterms:W3CDTF">2024-11-08T08:13:47Z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