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4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85721282"/>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13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рашаға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08 қараша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09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қар, жаяу бұрқасын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түстік-батыстан соғады, күші </a:t>
            </a:r>
            <a:r>
              <a:rPr lang="kk-KZ" sz="1200" dirty="0" smtClean="0">
                <a:solidFill>
                  <a:prstClr val="black"/>
                </a:solidFill>
                <a:latin typeface="Times New Roman" pitchFamily="18" charset="0"/>
                <a:cs typeface="Times New Roman" pitchFamily="18" charset="0"/>
              </a:rPr>
              <a:t>5-10, күндіз екпіні 15-18</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4</a:t>
            </a:r>
            <a:r>
              <a:rPr lang="kk-KZ" sz="1200" dirty="0" smtClean="0">
                <a:solidFill>
                  <a:prstClr val="black"/>
                </a:solidFill>
                <a:latin typeface="Times New Roman" pitchFamily="18" charset="0"/>
                <a:cs typeface="Times New Roman" pitchFamily="18" charset="0"/>
              </a:rPr>
              <a:t>-6°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жылы.</a:t>
            </a:r>
            <a:endParaRPr lang="kk-KZ" sz="4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10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о</a:t>
            </a:r>
            <a:r>
              <a:rPr lang="ru-RU" sz="1200" dirty="0">
                <a:solidFill>
                  <a:prstClr val="black"/>
                </a:solidFill>
                <a:latin typeface="Times New Roman" pitchFamily="18" charset="0"/>
                <a:cs typeface="Times New Roman" pitchFamily="18" charset="0"/>
              </a:rPr>
              <a:t>ң</a:t>
            </a:r>
            <a:r>
              <a:rPr lang="kk-KZ" sz="1200" dirty="0">
                <a:solidFill>
                  <a:prstClr val="black"/>
                </a:solidFill>
                <a:latin typeface="Times New Roman" pitchFamily="18" charset="0"/>
                <a:cs typeface="Times New Roman" pitchFamily="18" charset="0"/>
              </a:rPr>
              <a:t>түстік-</a:t>
            </a:r>
            <a:r>
              <a:rPr lang="ru-RU" sz="1200" dirty="0" err="1">
                <a:solidFill>
                  <a:prstClr val="black"/>
                </a:solidFill>
                <a:latin typeface="Times New Roman" pitchFamily="18" charset="0"/>
                <a:cs typeface="Times New Roman" pitchFamily="18" charset="0"/>
              </a:rPr>
              <a:t>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7</a:t>
            </a:r>
            <a:r>
              <a:rPr lang="ru-RU" sz="1200" smtClean="0">
                <a:solidFill>
                  <a:prstClr val="black"/>
                </a:solidFill>
                <a:latin typeface="Times New Roman" pitchFamily="18" charset="0"/>
                <a:cs typeface="Times New Roman" pitchFamily="18" charset="0"/>
              </a:rPr>
              <a:t>-12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-5°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804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61326497"/>
              </p:ext>
            </p:extLst>
          </p:nvPr>
        </p:nvGraphicFramePr>
        <p:xfrm>
          <a:off x="4948736"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0,063</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20044</TotalTime>
  <Words>580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4070</cp:revision>
  <cp:lastPrinted>2021-07-01T03:56:27Z</cp:lastPrinted>
  <dcterms:created xsi:type="dcterms:W3CDTF">2018-03-27T06:03:00Z</dcterms:created>
  <dcterms:modified xsi:type="dcterms:W3CDTF">2024-11-08T08:17:20Z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