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4468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09 қараша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08 </a:t>
            </a:r>
            <a:r>
              <a:rPr lang="ru-RU" sz="1050" b="1" dirty="0" err="1"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09</a:t>
            </a:r>
            <a:r>
              <a:rPr lang="kk-KZ" altLang="ru-RU" sz="1050" b="1" dirty="0" smtClean="0">
                <a:latin typeface="Times New Roman" pitchFamily="18" charset="0"/>
                <a:ea typeface="Times New Roman KZ" pitchFamily="18" charset="0"/>
                <a:cs typeface="Times New Roman" pitchFamily="18" charset="0"/>
              </a:rPr>
              <a:t> 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Бұлтты, </a:t>
            </a:r>
            <a:r>
              <a:rPr lang="kk-KZ" sz="1200" dirty="0" smtClean="0">
                <a:latin typeface="Times New Roman KZ" pitchFamily="18" charset="0"/>
                <a:ea typeface="Times New Roman KZ" pitchFamily="18" charset="0"/>
              </a:rPr>
              <a:t>кей уақыттарда жауын-шашын </a:t>
            </a:r>
            <a:r>
              <a:rPr lang="kk-KZ" sz="1200" dirty="0" smtClean="0">
                <a:latin typeface="Times New Roman KZ" pitchFamily="18" charset="0"/>
                <a:ea typeface="Times New Roman KZ" pitchFamily="18" charset="0"/>
              </a:rPr>
              <a:t>(жаңбыр, қар). Оңтүстік-батыстан ж</a:t>
            </a:r>
            <a:r>
              <a:rPr lang="kk-KZ" sz="1200" dirty="0" smtClean="0">
                <a:latin typeface="Times New Roman" pitchFamily="18" charset="0"/>
                <a:cs typeface="Times New Roman" pitchFamily="18" charset="0"/>
              </a:rPr>
              <a:t>ел 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2-4 градус </a:t>
            </a:r>
            <a:r>
              <a:rPr lang="kk-KZ" sz="1200" dirty="0" smtClean="0">
                <a:latin typeface="Times New Roman" pitchFamily="18" charset="0"/>
                <a:cs typeface="Times New Roman" pitchFamily="18" charset="0"/>
              </a:rPr>
              <a:t>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10 қараша</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09</a:t>
            </a:r>
            <a:r>
              <a:rPr lang="kk-KZ" altLang="ru-RU" sz="1050" b="1" dirty="0" smtClean="0">
                <a:latin typeface="Times New Roman" pitchFamily="18" charset="0"/>
                <a:ea typeface="Times New Roman KZ" pitchFamily="18" charset="0"/>
                <a:cs typeface="Times New Roman" pitchFamily="18" charset="0"/>
              </a:rPr>
              <a:t> 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10 </a:t>
            </a:r>
            <a:r>
              <a:rPr lang="kk-KZ" altLang="ru-RU" sz="1050" b="1" dirty="0"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Бұлтты, кей уақыттарда жауын-шашын (жаңбыр, қар). Оңтүстік-батыстан ж</a:t>
            </a:r>
            <a:r>
              <a:rPr lang="kk-KZ" sz="1200" dirty="0" smtClean="0">
                <a:latin typeface="Times New Roman" pitchFamily="18" charset="0"/>
                <a:cs typeface="Times New Roman" pitchFamily="18" charset="0"/>
              </a:rPr>
              <a:t>ел соғады, күші 7-12 м/с. Ауа </a:t>
            </a:r>
            <a:r>
              <a:rPr lang="kk-KZ" sz="1200" dirty="0" smtClean="0">
                <a:latin typeface="Times New Roman" pitchFamily="18" charset="0"/>
                <a:cs typeface="Times New Roman" pitchFamily="18" charset="0"/>
              </a:rPr>
              <a:t>температурасы 1-3 градус </a:t>
            </a:r>
            <a:r>
              <a:rPr lang="kk-KZ" sz="1200" dirty="0" smtClean="0">
                <a:latin typeface="Times New Roman" pitchFamily="18" charset="0"/>
                <a:cs typeface="Times New Roman" pitchFamily="18" charset="0"/>
              </a:rPr>
              <a:t>жылы.</a:t>
            </a: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09</a:t>
            </a:r>
            <a:r>
              <a:rPr lang="kk-KZ"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қараша</a:t>
            </a:r>
            <a:r>
              <a:rPr lang="kk-KZ" sz="1200" dirty="0" smtClean="0">
                <a:solidFill>
                  <a:schemeClr val="tx1"/>
                </a:solidFill>
                <a:latin typeface="Times New Roman" panose="02020603050405020304" pitchFamily="18" charset="0"/>
                <a:cs typeface="Times New Roman" panose="02020603050405020304" pitchFamily="18" charset="0"/>
              </a:rPr>
              <a:t>, 10 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қараша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1166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19967</TotalTime>
  <Words>549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4593</cp:revision>
  <cp:lastPrinted>2021-07-01T03:56:27Z</cp:lastPrinted>
  <dcterms:created xsi:type="dcterms:W3CDTF">2018-03-27T06:03:00Z</dcterms:created>
  <dcterms:modified xsi:type="dcterms:W3CDTF">2024-11-08T06:25:43Z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