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0195427"/>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313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08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қараша</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4747" y="70991"/>
            <a:ext cx="4803765"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smtClean="0">
                <a:solidFill>
                  <a:prstClr val="black"/>
                </a:solidFill>
                <a:latin typeface="Times New Roman" panose="02020603050405020304" pitchFamily="18" charset="0"/>
                <a:cs typeface="Times New Roman" panose="02020603050405020304" pitchFamily="18" charset="0"/>
              </a:rPr>
              <a:t>қараша</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a:solidFill>
                  <a:prstClr val="black"/>
                </a:solidFill>
                <a:latin typeface="Times New Roman" panose="02020603050405020304" pitchFamily="18" charset="0"/>
                <a:cs typeface="Times New Roman" panose="02020603050405020304" pitchFamily="18" charset="0"/>
              </a:rPr>
              <a:t>қараша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smtClean="0">
                <a:solidFill>
                  <a:prstClr val="black"/>
                </a:solidFill>
                <a:latin typeface="Times New Roman" panose="02020603050405020304" pitchFamily="18" charset="0"/>
                <a:cs typeface="Times New Roman" panose="02020603050405020304" pitchFamily="18" charset="0"/>
              </a:rPr>
              <a:t>қараша 2024 ж. сағ. 20-дейін</a:t>
            </a:r>
          </a:p>
          <a:p>
            <a:pPr lvl="0" algn="just"/>
            <a:r>
              <a:rPr lang="ru-RU" sz="1200" dirty="0" err="1">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 (жаңбыр, қар</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көктайғақ, бұрқасың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Оңтүстік-батыстан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15-20 </a:t>
            </a:r>
            <a:r>
              <a:rPr lang="ru-RU" sz="1200" dirty="0">
                <a:solidFill>
                  <a:prstClr val="black"/>
                </a:solidFill>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түнде 10-12, күндіз 0-2 </a:t>
            </a:r>
            <a:r>
              <a:rPr lang="kk-KZ" sz="1200" dirty="0">
                <a:solidFill>
                  <a:prstClr val="black"/>
                </a:solidFill>
                <a:latin typeface="Times New Roman" panose="02020603050405020304" pitchFamily="18" charset="0"/>
                <a:cs typeface="Times New Roman" panose="02020603050405020304" pitchFamily="18" charset="0"/>
              </a:rPr>
              <a:t>градус аяз. </a:t>
            </a: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қарашан</a:t>
            </a:r>
          </a:p>
          <a:p>
            <a:pPr algn="ct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smtClean="0">
                <a:solidFill>
                  <a:prstClr val="black"/>
                </a:solidFill>
                <a:latin typeface="Times New Roman" panose="02020603050405020304" pitchFamily="18" charset="0"/>
                <a:cs typeface="Times New Roman" panose="02020603050405020304" pitchFamily="18" charset="0"/>
              </a:rPr>
              <a:t>қараша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қарашан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endParaRPr lang="kk-KZ" sz="1200" b="1" dirty="0" smtClean="0">
              <a:latin typeface="Times New Roman" panose="02020603050405020304" pitchFamily="18" charset="0"/>
              <a:cs typeface="Times New Roman" panose="02020603050405020304" pitchFamily="18" charset="0"/>
            </a:endParaRPr>
          </a:p>
          <a:p>
            <a:pPr lvl="0" algn="just"/>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жауын-шашын (жаңбыр, қар</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көктайғақ, бұрқасың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2307206"/>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21593</TotalTime>
  <Words>592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4273</cp:revision>
  <cp:lastPrinted>2021-07-01T07:38:07Z</cp:lastPrinted>
  <dcterms:created xsi:type="dcterms:W3CDTF">2018-03-27T06:03:00Z</dcterms:created>
  <dcterms:modified xsi:type="dcterms:W3CDTF">2024-11-08T07:36:21Z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