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039956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8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түнде аздаған қар жауады, күндіз аздаған жауын-шашын (көбінесе қар) жауады. Көктайғақ болады. Оңтүстік-батыстан жел соғады, күші 7-12, күндіз екпіні 15 м/с. Ауа температурасы түнде 7-9 градус суық, күндіз 0 градус шамасында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9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жауын-шашын (жаңбыр, қар</a:t>
            </a:r>
            <a:r>
              <a:rPr lang="kk-KZ" sz="1200" dirty="0" smtClean="0">
                <a:latin typeface="Times New Roman" panose="02020603050405020304" pitchFamily="18" charset="0"/>
                <a:cs typeface="Times New Roman" panose="02020603050405020304" pitchFamily="18" charset="0"/>
              </a:rPr>
              <a:t>) жауады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екпіні 15-18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0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шамасында</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927593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199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9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19603</TotalTime>
  <Words>544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4976</cp:revision>
  <cp:lastPrinted>2021-07-01T07:38:07Z</cp:lastPrinted>
  <dcterms:created xsi:type="dcterms:W3CDTF">2018-03-27T06:03:00Z</dcterms:created>
  <dcterms:modified xsi:type="dcterms:W3CDTF">2024-11-08T10:00:33Z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