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331209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09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қар жауады, бұрқасын күтіледі. Жел 9-14, таңертең және күндіз 15-20, екпіні 23-28 м/с. Ауа температурасы түнде 8-10, күндіз 2-4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 (жаңбыр, қар)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15-20, екпіні 23-28</a:t>
            </a:r>
            <a:r>
              <a:rPr lang="ru-RU" sz="1300" dirty="0">
                <a:solidFill>
                  <a:prstClr val="black"/>
                </a:solidFill>
                <a:latin typeface="Times New Roman" pitchFamily="18" charset="0"/>
                <a:cs typeface="Times New Roman" pitchFamily="18" charset="0"/>
              </a:rPr>
              <a:t>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94704"/>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17223</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2021-07-01T07:38:07Z</cp:lastPrinted>
  <dcterms:created xsi:type="dcterms:W3CDTF">2018-03-27T06:03:00Z</dcterms:created>
  <dcterms:modified xsi:type="dcterms:W3CDTF">2024-11-08T07:48:07Z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