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12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6500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624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по 20 ч. 10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снег, метель, гололед. Ветер 15-20, ночью порывы 23-28 м/с. Температура воздуха ночью 2-4 мороза, днем 1-3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11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снег, низовая метель. Ветер 9-14 м/с. Температура воздуха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35143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20780</TotalTime>
  <Words>617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2021-07-01T03:56:27Z</cp:lastPrinted>
  <dcterms:created xsi:type="dcterms:W3CDTF">2018-03-27T06:03:00Z</dcterms:created>
  <dcterms:modified xsi:type="dcterms:W3CDTF">2024-11-09T07:36:41Z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