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9600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63146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Түнде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және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таңертең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тұман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Ветер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оңтүстік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-восточный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27454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3586</cp:revision>
  <cp:lastPrinted>2021-10-15T03:50:29Z</cp:lastPrinted>
  <dcterms:created xsi:type="dcterms:W3CDTF">2018-03-27T06:03:00Z</dcterms:created>
  <dcterms:modified xsi:type="dcterms:W3CDTF">2024-11-09T07:11:17Z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