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4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01018123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низовая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метель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9-14, утром и днем порывы 17-22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низовая метель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7-12, порывы 15-18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43045" y="33382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78399" y="2384130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7240529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Ақанова А.Е.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20652</TotalTime>
  <Words>608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4023</cp:revision>
  <cp:lastPrinted>2021-10-14T11:15:53Z</cp:lastPrinted>
  <dcterms:created xsi:type="dcterms:W3CDTF">2018-03-27T06:03:00Z</dcterms:created>
  <dcterms:modified xsi:type="dcterms:W3CDTF">2024-11-09T08:10:37Z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