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5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17106849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снег, днем осадки (дождь, снег). Гололед, метель. Ветер юго-западный 15-20, ночью порывы 23-28 м/с. Температура воздуха ночью 2-4 мороза, днем 0-2 тепла.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10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11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небольшой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гололед, метель. Ветер северо-западный 9-14, порывы 15-20 м/с. Температура воздуха 8-10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17275</TotalTime>
  <Words>604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5699</cp:revision>
  <cp:lastPrinted>2021-07-01T03:56:27Z</cp:lastPrinted>
  <dcterms:created xsi:type="dcterms:W3CDTF">2018-03-27T06:03:00Z</dcterms:created>
  <dcterms:modified xsi:type="dcterms:W3CDTF">2024-11-09T07:35:50Z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