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2484" y="7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76003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71150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днем небольшой дождь. Ночью и утром туман. Ветер западный, северо-западный 9-14 м/с. Температура воздуха ночью 1 мороза-1 тепла, днем 3-5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небольшие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туман,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27905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5101</cp:revision>
  <cp:lastPrinted>2021-07-01T03:56:27Z</cp:lastPrinted>
  <dcterms:created xsi:type="dcterms:W3CDTF">2018-03-27T06:03:00Z</dcterms:created>
  <dcterms:modified xsi:type="dcterms:W3CDTF">2024-11-09T07:17:16Z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