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58" y="2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930420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182540"/>
            <a:ext cx="4701383" cy="19005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ночью снег, метель, гололед, днем осадки (дождь, снег), метель, гололед. Ветер юго-западный 15-20,  порывы 23-28 м/с. Температура воздуха ночью 3-5, днем 0-2 мороза.</a:t>
            </a:r>
          </a:p>
          <a:p>
            <a:pPr algn="just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11 ноября 2024 г.</a:t>
            </a:r>
          </a:p>
          <a:p>
            <a:pPr lvl="0" algn="just"/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блачно,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осадки (снег, дождь).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0-2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35762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ноября, ночью 11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36902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5832</cp:revision>
  <cp:lastPrinted>2021-11-30T05:55:24Z</cp:lastPrinted>
  <dcterms:created xsi:type="dcterms:W3CDTF">2018-03-27T06:03:00Z</dcterms:created>
  <dcterms:modified xsi:type="dcterms:W3CDTF">2024-11-09T07:55:15Z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