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511630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43349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временами снег, днем осадки (преимущественно снег),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9-14, утром и днем порывы 17-22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945373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2381" y="221775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25686</TotalTime>
  <Words>704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4367</cp:revision>
  <cp:lastPrinted>2021-10-18T15:52:53Z</cp:lastPrinted>
  <dcterms:created xsi:type="dcterms:W3CDTF">2018-03-27T06:03:00Z</dcterms:created>
  <dcterms:modified xsi:type="dcterms:W3CDTF">2024-11-09T07:59:54Z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