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6785940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снег, временами сильный снег,  метель, гололед. Ветер юго-западный 15-20, временами порывы 23-28 м/с. Температура воздуха ночью 5-7, днем 0-2 мороза.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337677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23353</TotalTime>
  <Words>657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4345</cp:revision>
  <cp:lastPrinted>2021-07-01T03:56:27Z</cp:lastPrinted>
  <dcterms:created xsi:type="dcterms:W3CDTF">2018-03-27T06:03:00Z</dcterms:created>
  <dcterms:modified xsi:type="dcterms:W3CDTF">2024-11-09T07:53:42Z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