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271937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осадки (преимущественно снег), низовая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15-20,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25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порывы 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5481" y="22857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24371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Ақанова А.Е.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21512</TotalTime>
  <Words>619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4053</cp:revision>
  <cp:lastPrinted>2021-07-01T03:56:27Z</cp:lastPrinted>
  <dcterms:created xsi:type="dcterms:W3CDTF">2018-03-27T06:03:00Z</dcterms:created>
  <dcterms:modified xsi:type="dcterms:W3CDTF">2024-11-09T08:05:11Z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