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107262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снег, метель,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снег), гололед, метель.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15-20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мороза,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9452759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11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октября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24127</TotalTime>
  <Words>606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4268</cp:revision>
  <cp:lastPrinted>2021-07-01T03:56:27Z</cp:lastPrinted>
  <dcterms:created xsi:type="dcterms:W3CDTF">2018-03-27T06:03:00Z</dcterms:created>
  <dcterms:modified xsi:type="dcterms:W3CDTF">2024-11-09T07:59:55Z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