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721227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15-20, временами порывы 23-28 м/с. Температура воздуха ночью 3-5 мороза, днем 0-2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374205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752</TotalTime>
  <Words>549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171</cp:revision>
  <cp:lastPrinted>2021-07-01T03:56:27Z</cp:lastPrinted>
  <dcterms:created xsi:type="dcterms:W3CDTF">2024-09-22T07:48:17Z</dcterms:created>
  <dcterms:modified xsi:type="dcterms:W3CDTF">2024-11-09T08:10:13Z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