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14335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/>
              <a:t>О</a:t>
            </a:r>
            <a:r>
              <a:rPr lang="ru-RU" sz="1200" dirty="0" smtClean="0"/>
              <a:t>блачно</a:t>
            </a:r>
            <a:r>
              <a:rPr lang="ru-RU" sz="1200" dirty="0"/>
              <a:t>, ночью небольшие осадки, гололед, днем осадки, гололед. Ветер западный 9-14, ночью порывы 15-20 м/с. Температура воздуха ночью и днем 0-2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снег), гололед. Ветер северо-западный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78274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38312</TotalTime>
  <Words>601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5118</cp:revision>
  <cp:lastPrinted>2021-02-03T11:37:00Z</cp:lastPrinted>
  <dcterms:created xsi:type="dcterms:W3CDTF">2018-03-27T06:03:00Z</dcterms:created>
  <dcterms:modified xsi:type="dcterms:W3CDTF">2024-11-09T10:23:35Z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