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647945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временами сильный снег,  метель, гололед. Ветер юго-западный 15-20, временами порывы 23-28 м/с. Температура воздуха ночью 5-7, днем 0-2 мороза.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11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юго-западный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74573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20757</TotalTime>
  <Words>612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4231</cp:revision>
  <cp:lastPrinted>2021-07-01T03:56:27Z</cp:lastPrinted>
  <dcterms:created xsi:type="dcterms:W3CDTF">2018-03-27T06:03:00Z</dcterms:created>
  <dcterms:modified xsi:type="dcterms:W3CDTF">2024-11-09T06:30:18Z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