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702" y="115889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9620" y="131386"/>
            <a:ext cx="497998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0-2,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255703"/>
              </p:ext>
            </p:extLst>
          </p:nvPr>
        </p:nvGraphicFramePr>
        <p:xfrm>
          <a:off x="4826577" y="6297714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9281717"/>
              </p:ext>
            </p:extLst>
          </p:nvPr>
        </p:nvGraphicFramePr>
        <p:xfrm>
          <a:off x="4826577" y="4106137"/>
          <a:ext cx="4956934" cy="2147888"/>
        </p:xfrm>
        <a:graphic>
          <a:graphicData uri="http://schemas.openxmlformats.org/drawingml/2006/table">
            <a:tbl>
              <a:tblPr/>
              <a:tblGrid>
                <a:gridCol w="1902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4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74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26577" y="2305540"/>
            <a:ext cx="4950836" cy="1795330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327" y="2293128"/>
              <a:ext cx="4940927" cy="10156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10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49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327" y="3319714"/>
              <a:ext cx="4941434" cy="276999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</a:t>
              </a:r>
              <a:r>
                <a:rPr lang="ru-RU" dirty="0" smtClean="0">
                  <a:solidFill>
                    <a:schemeClr val="tx1"/>
                  </a:solidFill>
                  <a:cs typeface="Times New Roman" pitchFamily="18" charset="0"/>
                </a:rPr>
                <a:t>отсутствует</a:t>
              </a:r>
              <a:endParaRPr lang="ru-RU" dirty="0">
                <a:solidFill>
                  <a:schemeClr val="tx1"/>
                </a:solidFill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22597</TotalTime>
  <Words>770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5231</cp:revision>
  <cp:lastPrinted>2021-07-01T09:11:30Z</cp:lastPrinted>
  <dcterms:created xsi:type="dcterms:W3CDTF">2018-03-27T06:03:00Z</dcterms:created>
  <dcterms:modified xsi:type="dcterms:W3CDTF">2024-11-09T07:00:05Z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