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474" y="-13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10 қараша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2024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09 </a:t>
            </a:r>
            <a:r>
              <a:rPr lang="ru-RU" sz="1050" b="1" dirty="0" err="1" smtClean="0">
                <a:latin typeface="Times New Roman" pitchFamily="18" charset="0"/>
                <a:ea typeface="Times New Roman KZ" pitchFamily="18" charset="0"/>
                <a:cs typeface="Times New Roman" pitchFamily="18" charset="0"/>
              </a:rPr>
              <a:t>қараша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10</a:t>
            </a:r>
            <a:r>
              <a:rPr lang="kk-KZ" altLang="ru-RU" sz="1050" b="1" dirty="0" smtClean="0">
                <a:latin typeface="Times New Roman" pitchFamily="18" charset="0"/>
                <a:ea typeface="Times New Roman KZ" pitchFamily="18" charset="0"/>
                <a:cs typeface="Times New Roman" pitchFamily="18" charset="0"/>
              </a:rPr>
              <a:t> қараша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a:t>
            </a:r>
            <a:r>
              <a:rPr lang="kk-KZ" sz="1200" dirty="0" smtClean="0">
                <a:latin typeface="Times New Roman KZ" pitchFamily="18" charset="0"/>
                <a:ea typeface="Times New Roman KZ" pitchFamily="18" charset="0"/>
              </a:rPr>
              <a:t>, </a:t>
            </a:r>
            <a:r>
              <a:rPr lang="kk-KZ" sz="1200" dirty="0" smtClean="0">
                <a:latin typeface="Times New Roman KZ" pitchFamily="18" charset="0"/>
                <a:ea typeface="Times New Roman KZ" pitchFamily="18" charset="0"/>
              </a:rPr>
              <a:t>түнде жауын-шашын </a:t>
            </a:r>
            <a:r>
              <a:rPr lang="kk-KZ" sz="1200" dirty="0" smtClean="0">
                <a:latin typeface="Times New Roman KZ" pitchFamily="18" charset="0"/>
                <a:ea typeface="Times New Roman KZ" pitchFamily="18" charset="0"/>
              </a:rPr>
              <a:t>(жаңбыр, қар). Оңтүстік-батыстан ж</a:t>
            </a:r>
            <a:r>
              <a:rPr lang="kk-KZ" sz="1200" dirty="0" smtClean="0">
                <a:latin typeface="Times New Roman" pitchFamily="18" charset="0"/>
                <a:cs typeface="Times New Roman" pitchFamily="18" charset="0"/>
              </a:rPr>
              <a:t>ел соғады, күші </a:t>
            </a:r>
            <a:r>
              <a:rPr lang="kk-KZ" sz="1200" dirty="0" smtClean="0">
                <a:latin typeface="Times New Roman" pitchFamily="18" charset="0"/>
                <a:cs typeface="Times New Roman" pitchFamily="18" charset="0"/>
              </a:rPr>
              <a:t>7-12, екпіні 15-20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0-2,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8-10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11 қараша</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10</a:t>
            </a:r>
            <a:r>
              <a:rPr lang="kk-KZ" altLang="ru-RU" sz="1050" b="1" dirty="0" smtClean="0">
                <a:latin typeface="Times New Roman" pitchFamily="18" charset="0"/>
                <a:ea typeface="Times New Roman KZ" pitchFamily="18" charset="0"/>
                <a:cs typeface="Times New Roman" pitchFamily="18" charset="0"/>
              </a:rPr>
              <a:t> қараша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11 </a:t>
            </a:r>
            <a:r>
              <a:rPr lang="kk-KZ" altLang="ru-RU" sz="1050" b="1" dirty="0" smtClean="0">
                <a:latin typeface="Times New Roman" pitchFamily="18" charset="0"/>
                <a:ea typeface="Times New Roman KZ" pitchFamily="18" charset="0"/>
                <a:cs typeface="Times New Roman" pitchFamily="18" charset="0"/>
              </a:rPr>
              <a:t>қараша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a:t>
            </a:r>
            <a:r>
              <a:rPr lang="kk-KZ" sz="1200" dirty="0" smtClean="0">
                <a:latin typeface="Times New Roman KZ" pitchFamily="18" charset="0"/>
                <a:ea typeface="Times New Roman KZ" pitchFamily="18" charset="0"/>
              </a:rPr>
              <a:t>жауын-шашынсыз. </a:t>
            </a:r>
            <a:r>
              <a:rPr lang="kk-KZ" sz="1200" dirty="0" smtClean="0">
                <a:latin typeface="Times New Roman KZ" pitchFamily="18" charset="0"/>
                <a:ea typeface="Times New Roman KZ" pitchFamily="18" charset="0"/>
              </a:rPr>
              <a:t>Оңтүстік-батыстан ж</a:t>
            </a:r>
            <a:r>
              <a:rPr lang="kk-KZ" sz="1200" dirty="0" smtClean="0">
                <a:latin typeface="Times New Roman" pitchFamily="18" charset="0"/>
                <a:cs typeface="Times New Roman" pitchFamily="18" charset="0"/>
              </a:rPr>
              <a:t>ел соғады, күші 7-12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0-2 </a:t>
            </a:r>
            <a:r>
              <a:rPr lang="kk-KZ" sz="1200" dirty="0" smtClean="0">
                <a:latin typeface="Times New Roman" pitchFamily="18" charset="0"/>
                <a:cs typeface="Times New Roman" pitchFamily="18" charset="0"/>
              </a:rPr>
              <a:t>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10</a:t>
            </a:r>
            <a:r>
              <a:rPr lang="kk-KZ" sz="1200" dirty="0" smtClean="0">
                <a:solidFill>
                  <a:schemeClr val="tx1"/>
                </a:solidFill>
                <a:latin typeface="Times New Roman" panose="02020603050405020304" pitchFamily="18" charset="0"/>
                <a:cs typeface="Times New Roman" panose="02020603050405020304" pitchFamily="18" charset="0"/>
              </a:rPr>
              <a:t> </a:t>
            </a:r>
            <a:r>
              <a:rPr lang="kk-KZ" altLang="ru-RU" sz="1200" dirty="0" smtClean="0">
                <a:solidFill>
                  <a:schemeClr val="tx1"/>
                </a:solidFill>
                <a:latin typeface="Times New Roman" pitchFamily="18" charset="0"/>
                <a:ea typeface="Times New Roman KZ" pitchFamily="18" charset="0"/>
                <a:cs typeface="Times New Roman" pitchFamily="18" charset="0"/>
              </a:rPr>
              <a:t>қараша</a:t>
            </a:r>
            <a:r>
              <a:rPr lang="kk-KZ" sz="1200" dirty="0" smtClean="0">
                <a:solidFill>
                  <a:schemeClr val="tx1"/>
                </a:solidFill>
                <a:latin typeface="Times New Roman" panose="02020603050405020304" pitchFamily="18" charset="0"/>
                <a:cs typeface="Times New Roman" panose="02020603050405020304" pitchFamily="18" charset="0"/>
              </a:rPr>
              <a:t>, 11 қараша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09</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қараша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1,198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102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0,205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953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0,191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0,547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0,125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smtClean="0">
                <a:solidFill>
                  <a:srgbClr val="000000"/>
                </a:solidFill>
                <a:latin typeface="Times New Roman" panose="02020603050405020304" pitchFamily="18" charset="0"/>
                <a:cs typeface="Times New Roman" panose="02020603050405020304" pitchFamily="18" charset="0"/>
              </a:rPr>
              <a:t>  Мухитдинова Р. </a:t>
            </a:r>
            <a:r>
              <a:rPr lang="ru-RU" altLang="ru-RU" sz="1400" b="1" i="1" dirty="0" smtClean="0">
                <a:solidFill>
                  <a:srgbClr val="000000"/>
                </a:solidFill>
                <a:latin typeface="Times New Roman" panose="02020603050405020304" pitchFamily="18" charset="0"/>
                <a:cs typeface="Times New Roman" panose="02020603050405020304" pitchFamily="18" charset="0"/>
              </a:rPr>
              <a:t>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19972</TotalTime>
  <Words>545</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4596</cp:revision>
  <cp:lastPrinted>2021-07-01T03:56:27Z</cp:lastPrinted>
  <dcterms:created xsi:type="dcterms:W3CDTF">2018-03-27T06:03:00Z</dcterms:created>
  <dcterms:modified xsi:type="dcterms:W3CDTF">2024-11-09T07:55:26Z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