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5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ru-RU" sz="1200" b="1" i="1" dirty="0">
                          <a:solidFill>
                            <a:schemeClr val="tx2">
                              <a:lumMod val="75000"/>
                            </a:schemeClr>
                          </a:solidFill>
                          <a:latin typeface="Times New Roman" pitchFamily="18" charset="0"/>
                          <a:cs typeface="Times New Roman" pitchFamily="18" charset="0"/>
                        </a:rPr>
                        <a:t>09</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936365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608512" cy="1969770"/>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10</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09</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10</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ru-RU"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түнде </a:t>
            </a:r>
            <a:r>
              <a:rPr lang="kk-KZ" sz="1100" dirty="0"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жауын-шашын </a:t>
            </a:r>
            <a:r>
              <a:rPr lang="ru-RU" sz="1100" dirty="0" err="1">
                <a:latin typeface="Times New Roman" pitchFamily="18" charset="0"/>
                <a:cs typeface="Times New Roman" pitchFamily="18" charset="0"/>
              </a:rPr>
              <a:t>(жаңбыр,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ru-RU" sz="1100" dirty="0" err="1">
                <a:latin typeface="Times New Roman" pitchFamily="18" charset="0"/>
                <a:cs typeface="Times New Roman" pitchFamily="18" charset="0"/>
              </a:rPr>
              <a:t>, бұрқасын.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kk-KZ" sz="1100" dirty="0">
                <a:latin typeface="Times New Roman" pitchFamily="18" charset="0"/>
                <a:cs typeface="Times New Roman" pitchFamily="18" charset="0"/>
              </a:rPr>
              <a:t>батыстан жел соғады, күші 15-20,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23-28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endParaRPr lang="kk-KZ" sz="1100" dirty="0">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11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ru-RU" sz="1100" dirty="0">
                <a:latin typeface="Times New Roman" pitchFamily="18" charset="0"/>
                <a:cs typeface="Times New Roman" pitchFamily="18" charset="0"/>
              </a:rPr>
              <a:t>Б</a:t>
            </a:r>
            <a:r>
              <a:rPr lang="kk-KZ" sz="1100" dirty="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a:t>
            </a:r>
            <a:r>
              <a:rPr lang="kk-KZ" sz="1100" dirty="0" smtClean="0"/>
              <a:t> </a:t>
            </a:r>
            <a:r>
              <a:rPr lang="ru-RU" sz="1100" dirty="0" err="1" smtClean="0">
                <a:latin typeface="Times New Roman" pitchFamily="18" charset="0"/>
                <a:cs typeface="Times New Roman" pitchFamily="18" charset="0"/>
              </a:rPr>
              <a:t>қар, </a:t>
            </a:r>
            <a:r>
              <a:rPr lang="ru-RU" sz="1100" dirty="0" err="1">
                <a:latin typeface="Times New Roman" pitchFamily="18" charset="0"/>
                <a:cs typeface="Times New Roman" pitchFamily="18" charset="0"/>
              </a:rPr>
              <a:t>көктайғақ, бұрқасын.</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екпіні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a:t>
            </a:r>
            <a:r>
              <a:rPr lang="kk-KZ" sz="1200" dirty="0">
                <a:latin typeface="Times New Roman" pitchFamily="18" charset="0"/>
                <a:cs typeface="Times New Roman" pitchFamily="18" charset="0"/>
              </a:rPr>
              <a:t>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10</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a:solidFill>
                  <a:srgbClr val="000000"/>
                </a:solidFill>
                <a:latin typeface="Times New Roman" pitchFamily="18" charset="0"/>
                <a:cs typeface="Times New Roman" pitchFamily="18" charset="0"/>
              </a:rPr>
              <a:t>11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 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15636</TotalTime>
  <Words>574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5449</cp:revision>
  <cp:lastPrinted>2021-07-01T03:56:27Z</cp:lastPrinted>
  <dcterms:created xsi:type="dcterms:W3CDTF">2018-03-27T06:03:00Z</dcterms:created>
  <dcterms:modified xsi:type="dcterms:W3CDTF">2024-11-09T07:34:13Z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