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00" d="100"/>
          <a:sy n="100" d="100"/>
        </p:scale>
        <p:origin x="105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42324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1776931"/>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1549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күндіз аздаған жаңбыр.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 градус аяз-1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ылы,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11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тұман, көктайғақ.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28056</TotalTime>
  <Words>588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5503</cp:revision>
  <cp:lastPrinted>2021-07-01T03:56:27Z</cp:lastPrinted>
  <dcterms:created xsi:type="dcterms:W3CDTF">2018-03-27T06:03:00Z</dcterms:created>
  <dcterms:modified xsi:type="dcterms:W3CDTF">2024-11-09T07:17:13Z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