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776784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9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түнде аздаған </a:t>
            </a:r>
            <a:r>
              <a:rPr lang="kk-KZ" sz="1200" dirty="0" smtClean="0">
                <a:latin typeface="Times New Roman" panose="02020603050405020304" pitchFamily="18" charset="0"/>
                <a:cs typeface="Times New Roman" panose="02020603050405020304" pitchFamily="18" charset="0"/>
              </a:rPr>
              <a:t>жауын-шашын жауады, көктайғақ болады, күндіз </a:t>
            </a:r>
            <a:r>
              <a:rPr lang="kk-KZ" sz="1200" dirty="0">
                <a:latin typeface="Times New Roman" panose="02020603050405020304" pitchFamily="18" charset="0"/>
                <a:cs typeface="Times New Roman" panose="02020603050405020304" pitchFamily="18" charset="0"/>
              </a:rPr>
              <a:t>жауын-шашын жауады, көктайғақ болады. Б</a:t>
            </a:r>
            <a:r>
              <a:rPr lang="kk-KZ" sz="1200" dirty="0" smtClean="0">
                <a:latin typeface="Times New Roman" panose="02020603050405020304" pitchFamily="18" charset="0"/>
                <a:cs typeface="Times New Roman" panose="02020603050405020304" pitchFamily="18" charset="0"/>
              </a:rPr>
              <a:t>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түнде екпіні 15-20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және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0-2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11 </a:t>
            </a:r>
            <a:r>
              <a:rPr lang="kk-KZ" altLang="ru-RU" sz="1200" b="1" dirty="0" smtClean="0">
                <a:solidFill>
                  <a:srgbClr val="000000"/>
                </a:solidFill>
                <a:latin typeface="Times New Roman" pitchFamily="18" charset="0"/>
                <a:cs typeface="Times New Roman" pitchFamily="18" charset="0"/>
              </a:rPr>
              <a:t>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10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11</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жауын-шашын (жаңбыр, қар</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жауады, көктайғақ болады. Солтүстік-батыстан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3-5 градус суық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9275932"/>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kk-KZ" sz="1000" dirty="0" smtClean="0">
                          <a:latin typeface="Times New Roman" panose="02020603050405020304" pitchFamily="18" charset="0"/>
                          <a:cs typeface="Times New Roman" panose="02020603050405020304" pitchFamily="18" charset="0"/>
                        </a:rPr>
                        <a:t>199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5779" y="231084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10 </a:t>
            </a:r>
            <a:r>
              <a:rPr lang="kk-KZ" sz="1200" dirty="0" smtClean="0">
                <a:solidFill>
                  <a:schemeClr val="tx1"/>
                </a:solidFill>
                <a:latin typeface="Times New Roman" panose="02020603050405020304" pitchFamily="18" charset="0"/>
                <a:cs typeface="Times New Roman" panose="02020603050405020304" pitchFamily="18" charset="0"/>
              </a:rPr>
              <a:t>қарашада,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19605</TotalTime>
  <Words>536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4977</cp:revision>
  <cp:lastPrinted>2021-07-01T07:38:07Z</cp:lastPrinted>
  <dcterms:created xsi:type="dcterms:W3CDTF">2018-03-27T06:03:00Z</dcterms:created>
  <dcterms:modified xsi:type="dcterms:W3CDTF">2024-11-09T10:26:20Z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