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694142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6421562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957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0.191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10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 Түнде және таңертең тұман.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a:t>
            </a:r>
            <a:r>
              <a:rPr lang="ru-RU" sz="1200" dirty="0" smtClean="0">
                <a:solidFill>
                  <a:srgbClr val="000000"/>
                </a:solidFill>
                <a:latin typeface="Times New Roman" panose="02020603050405020304" pitchFamily="18" charset="0"/>
                <a:cs typeface="Times New Roman" panose="02020603050405020304" pitchFamily="18" charset="0"/>
                <a:sym typeface="+mn-ea"/>
              </a:rPr>
              <a:t>-</a:t>
            </a:r>
            <a:r>
              <a:rPr lang="kk-KZ" sz="1200" dirty="0" smtClean="0">
                <a:solidFill>
                  <a:srgbClr val="000000"/>
                </a:solidFill>
                <a:latin typeface="Times New Roman" panose="02020603050405020304" pitchFamily="18" charset="0"/>
                <a:cs typeface="Times New Roman" panose="02020603050405020304" pitchFamily="18" charset="0"/>
                <a:sym typeface="+mn-ea"/>
              </a:rPr>
              <a:t>бат</a:t>
            </a:r>
            <a:r>
              <a:rPr lang="ru-RU" sz="1200" dirty="0" err="1" smtClean="0">
                <a:solidFill>
                  <a:srgbClr val="000000"/>
                </a:solidFill>
                <a:latin typeface="Times New Roman" panose="02020603050405020304" pitchFamily="18" charset="0"/>
                <a:cs typeface="Times New Roman" panose="02020603050405020304" pitchFamily="18" charset="0"/>
                <a:sym typeface="+mn-ea"/>
              </a:rPr>
              <a:t>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smtClean="0">
                <a:solidFill>
                  <a:srgbClr val="000000"/>
                </a:solidFill>
                <a:latin typeface="Times New Roman" panose="02020603050405020304" pitchFamily="18" charset="0"/>
                <a:cs typeface="Times New Roman" panose="02020603050405020304" pitchFamily="18" charset="0"/>
                <a:sym typeface="+mn-ea"/>
              </a:rPr>
              <a:t> 7-12,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smtClean="0">
                <a:solidFill>
                  <a:srgbClr val="000000"/>
                </a:solidFill>
                <a:latin typeface="Times New Roman" panose="02020603050405020304" pitchFamily="18" charset="0"/>
                <a:cs typeface="Times New Roman" panose="02020603050405020304" pitchFamily="18" charset="0"/>
                <a:sym typeface="+mn-ea"/>
              </a:rPr>
              <a:t> 15-20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қарашаға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11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9-14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10 </a:t>
            </a:r>
            <a:r>
              <a:rPr lang="ru-RU" sz="1200" dirty="0" err="1" smtClean="0">
                <a:solidFill>
                  <a:schemeClr val="tx1"/>
                </a:solidFill>
                <a:latin typeface="Times New Roman" pitchFamily="18" charset="0"/>
                <a:cs typeface="Times New Roman" pitchFamily="18" charset="0"/>
              </a:rPr>
              <a:t>қараша</a:t>
            </a:r>
            <a:r>
              <a:rPr lang="ru-RU" sz="1200" dirty="0" smtClean="0">
                <a:solidFill>
                  <a:schemeClr val="tx1"/>
                </a:solidFill>
                <a:latin typeface="Times New Roman" pitchFamily="18" charset="0"/>
                <a:cs typeface="Times New Roman" pitchFamily="18" charset="0"/>
              </a:rPr>
              <a:t>, 11 </a:t>
            </a:r>
            <a:r>
              <a:rPr lang="ru-RU" sz="1200" dirty="0" err="1" smtClean="0">
                <a:solidFill>
                  <a:schemeClr val="tx1"/>
                </a:solidFill>
                <a:latin typeface="Times New Roman" pitchFamily="18" charset="0"/>
                <a:cs typeface="Times New Roman" pitchFamily="18" charset="0"/>
              </a:rPr>
              <a:t>қарашаға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2123620040"/>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14888</TotalTime>
  <Words>559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3320</cp:revision>
  <cp:lastPrinted>2021-07-01T07:38:07Z</cp:lastPrinted>
  <dcterms:created xsi:type="dcterms:W3CDTF">2018-03-27T06:03:00Z</dcterms:created>
  <dcterms:modified xsi:type="dcterms:W3CDTF">2024-11-09T07:58:06Z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