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745162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4933" y="173071"/>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10</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09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lvl="0"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қар жауады, бұрқасын, көктайғақ күтіледі. Жел 15-20, түнде екпіні 23-28 м/с. Ауа температурасы түнде 2-4 аяз, күндіз 1-3 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11 қарашаға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10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қар жауады, жаяу бұрқасын күтіледі.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9264511"/>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17227</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3313</cp:revision>
  <cp:lastPrinted>2021-07-01T07:38:07Z</cp:lastPrinted>
  <dcterms:created xsi:type="dcterms:W3CDTF">2018-03-27T06:03:00Z</dcterms:created>
  <dcterms:modified xsi:type="dcterms:W3CDTF">2024-11-09T07:36:38Z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