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360" autoAdjust="0"/>
  </p:normalViewPr>
  <p:slideViewPr>
    <p:cSldViewPr>
      <p:cViewPr>
        <p:scale>
          <a:sx n="124" d="100"/>
          <a:sy n="124" d="100"/>
        </p:scale>
        <p:origin x="-1686" y="50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83319721"/>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314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101111704"/>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0,003</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29</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0,006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94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0,468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09 </a:t>
            </a:r>
            <a:r>
              <a:rPr lang="kk-KZ" altLang="ru-RU" sz="1200" b="1" dirty="0" smtClean="0">
                <a:latin typeface="Times New Roman" pitchFamily="18" charset="0"/>
                <a:cs typeface="Times New Roman" pitchFamily="18" charset="0"/>
              </a:rPr>
              <a:t>қараша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6" y="154442"/>
            <a:ext cx="4824537"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10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09 </a:t>
            </a:r>
            <a:r>
              <a:rPr lang="ru-RU" altLang="ru-RU" sz="1200" b="1" dirty="0" err="1" smtClean="0">
                <a:latin typeface="Times New Roman" pitchFamily="18" charset="0"/>
                <a:cs typeface="Times New Roman" pitchFamily="18" charset="0"/>
              </a:rPr>
              <a:t>қараша</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10</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 </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eaLnBrk="1" hangingPunct="1"/>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       Көшпелі бұлтты, </a:t>
            </a:r>
            <a:r>
              <a:rPr lang="kk-KZ" sz="1200" kern="1400" dirty="0" smtClean="0">
                <a:solidFill>
                  <a:srgbClr val="000000"/>
                </a:solidFill>
                <a:latin typeface="Times New Roman"/>
                <a:ea typeface="Times New Roman"/>
              </a:rPr>
              <a:t>жауын-шашын. </a:t>
            </a:r>
            <a:r>
              <a:rPr lang="kk-KZ" sz="1200" kern="1400" dirty="0" smtClean="0">
                <a:solidFill>
                  <a:srgbClr val="000000"/>
                </a:solidFill>
                <a:latin typeface="Times New Roman"/>
                <a:ea typeface="Times New Roman"/>
              </a:rPr>
              <a:t>Солтүстік-батыстан оңтүстік-батысқа ауысып жел </a:t>
            </a:r>
            <a:r>
              <a:rPr lang="kk-KZ" sz="1200" kern="1400" dirty="0">
                <a:solidFill>
                  <a:srgbClr val="000000"/>
                </a:solidFill>
                <a:latin typeface="Times New Roman"/>
                <a:ea typeface="Times New Roman"/>
              </a:rPr>
              <a:t>соғады, күші </a:t>
            </a:r>
            <a:r>
              <a:rPr lang="kk-KZ" sz="1200" kern="1400" dirty="0" smtClean="0">
                <a:solidFill>
                  <a:srgbClr val="000000"/>
                </a:solidFill>
                <a:latin typeface="Times New Roman"/>
                <a:ea typeface="Times New Roman"/>
              </a:rPr>
              <a:t>9-14</a:t>
            </a: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м/с</a:t>
            </a:r>
            <a:r>
              <a:rPr lang="kk-KZ" sz="1200" kern="1400" dirty="0">
                <a:solidFill>
                  <a:srgbClr val="000000"/>
                </a:solidFill>
                <a:latin typeface="Times New Roman"/>
                <a:ea typeface="Times New Roman"/>
              </a:rPr>
              <a:t>. Ауа температурасы түнде  </a:t>
            </a:r>
            <a:r>
              <a:rPr lang="kk-KZ" sz="1200" kern="1400" dirty="0" smtClean="0">
                <a:solidFill>
                  <a:srgbClr val="000000"/>
                </a:solidFill>
                <a:latin typeface="Times New Roman"/>
                <a:ea typeface="Times New Roman"/>
              </a:rPr>
              <a:t>2-4</a:t>
            </a: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күндіз 6-8 </a:t>
            </a:r>
            <a:r>
              <a:rPr lang="kk-KZ" sz="1200" kern="1400" dirty="0">
                <a:solidFill>
                  <a:srgbClr val="000000"/>
                </a:solidFill>
                <a:latin typeface="Times New Roman"/>
                <a:ea typeface="Times New Roman"/>
              </a:rPr>
              <a:t>жылы.	</a:t>
            </a:r>
            <a:endParaRPr lang="kk-KZ" sz="1200" kern="1400" dirty="0" smtClean="0">
              <a:solidFill>
                <a:srgbClr val="000000"/>
              </a:solidFill>
              <a:latin typeface="Times New Roman"/>
              <a:ea typeface="Times New Roman"/>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11</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        Көшпелі </a:t>
            </a:r>
            <a:r>
              <a:rPr lang="kk-KZ" sz="1200" kern="1400" dirty="0">
                <a:solidFill>
                  <a:srgbClr val="000000"/>
                </a:solidFill>
                <a:latin typeface="Times New Roman"/>
                <a:ea typeface="Times New Roman"/>
              </a:rPr>
              <a:t>бұлтты, </a:t>
            </a:r>
            <a:r>
              <a:rPr lang="kk-KZ" sz="1200" kern="1400" dirty="0" smtClean="0">
                <a:solidFill>
                  <a:srgbClr val="000000"/>
                </a:solidFill>
                <a:latin typeface="Times New Roman"/>
                <a:ea typeface="Times New Roman"/>
              </a:rPr>
              <a:t>жауын-шашынсыз. </a:t>
            </a:r>
            <a:r>
              <a:rPr lang="kk-KZ" sz="1200" kern="1400" dirty="0" smtClean="0">
                <a:solidFill>
                  <a:srgbClr val="000000"/>
                </a:solidFill>
                <a:latin typeface="Times New Roman"/>
                <a:ea typeface="Times New Roman"/>
              </a:rPr>
              <a:t>Сол</a:t>
            </a:r>
            <a:r>
              <a:rPr lang="kk-KZ" sz="1200" kern="1400" dirty="0" smtClean="0">
                <a:solidFill>
                  <a:srgbClr val="000000"/>
                </a:solidFill>
                <a:latin typeface="Times New Roman"/>
                <a:ea typeface="Times New Roman"/>
              </a:rPr>
              <a:t>түстік-батыстан </a:t>
            </a:r>
            <a:r>
              <a:rPr lang="kk-KZ" sz="1200" kern="1400" dirty="0" smtClean="0">
                <a:solidFill>
                  <a:srgbClr val="000000"/>
                </a:solidFill>
                <a:latin typeface="Times New Roman"/>
                <a:ea typeface="Times New Roman"/>
              </a:rPr>
              <a:t>жел соғады, күші </a:t>
            </a:r>
            <a:r>
              <a:rPr lang="kk-KZ" sz="1200" kern="1400" dirty="0" smtClean="0">
                <a:solidFill>
                  <a:srgbClr val="000000"/>
                </a:solidFill>
                <a:latin typeface="Times New Roman"/>
                <a:ea typeface="Times New Roman"/>
              </a:rPr>
              <a:t>5-10</a:t>
            </a: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м/с. Ауа температурасы </a:t>
            </a:r>
            <a:r>
              <a:rPr lang="kk-KZ" sz="1200" kern="1400" dirty="0" smtClean="0">
                <a:solidFill>
                  <a:srgbClr val="000000"/>
                </a:solidFill>
                <a:latin typeface="Times New Roman"/>
                <a:ea typeface="Times New Roman"/>
              </a:rPr>
              <a:t>1-3</a:t>
            </a: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84651" y="3185052"/>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84651" y="2327194"/>
            <a:ext cx="4747501"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dirty="0" smtClean="0">
                <a:solidFill>
                  <a:srgbClr val="000000"/>
                </a:solidFill>
                <a:latin typeface="Times New Roman" pitchFamily="18" charset="0"/>
                <a:cs typeface="Times New Roman" pitchFamily="18" charset="0"/>
              </a:rPr>
              <a:t> М</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24162</TotalTime>
  <Words>545</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4057</cp:revision>
  <cp:lastPrinted>2023-02-06T06:57:51Z</cp:lastPrinted>
  <dcterms:created xsi:type="dcterms:W3CDTF">2018-03-27T06:03:00Z</dcterms:created>
  <dcterms:modified xsi:type="dcterms:W3CDTF">2024-11-09T07:25:04Z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