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309625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lvl="0" algn="just"/>
            <a:r>
              <a:rPr lang="ru-RU" sz="1200" dirty="0">
                <a:solidFill>
                  <a:prstClr val="black"/>
                </a:solidFill>
                <a:latin typeface="Times New Roman" panose="02020603050405020304" pitchFamily="18" charset="0"/>
                <a:cs typeface="Times New Roman" panose="02020603050405020304" pitchFamily="18" charset="0"/>
              </a:rPr>
              <a:t>Б</a:t>
            </a:r>
            <a:r>
              <a:rPr lang="ru-RU" sz="1200" dirty="0"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бұрқасың,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smtClean="0">
                <a:solidFill>
                  <a:prstClr val="black"/>
                </a:solidFill>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көктайғақ, бұрқасың</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ea typeface="Calibri" panose="020F0502020204030204" pitchFamily="34" charset="0"/>
              </a:rPr>
              <a:t>Оңтүстік-батыстан соғатын жел солтүстік-батысқа ауысады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1-3 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r>
              <a:rPr lang="kk-KZ" sz="1200" dirty="0" smtClean="0">
                <a:solidFill>
                  <a:prstClr val="black"/>
                </a:solidFill>
                <a:latin typeface="Times New Roman" panose="02020603050405020304" pitchFamily="18" charset="0"/>
                <a:cs typeface="Times New Roman" panose="02020603050405020304" pitchFamily="18" charset="0"/>
              </a:rPr>
              <a:t>күндіз 0-2 </a:t>
            </a:r>
            <a:r>
              <a:rPr lang="kk-KZ" sz="1200" kern="1400" dirty="0">
                <a:solidFill>
                  <a:srgbClr val="000000"/>
                </a:solidFill>
                <a:latin typeface="Times New Roman" panose="02020603050405020304" pitchFamily="18" charset="0"/>
                <a:ea typeface="Times New Roman" panose="02020603050405020304" pitchFamily="18" charset="0"/>
              </a:rPr>
              <a:t>градус жылы</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К</a:t>
            </a:r>
            <a:r>
              <a:rPr lang="kk-KZ" sz="1200" dirty="0">
                <a:solidFill>
                  <a:prstClr val="black"/>
                </a:solidFill>
                <a:latin typeface="Times New Roman" panose="02020603050405020304" pitchFamily="18" charset="0"/>
                <a:cs typeface="Times New Roman" panose="02020603050405020304" pitchFamily="18" charset="0"/>
              </a:rPr>
              <a:t>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1400">
                <a:solidFill>
                  <a:srgbClr val="000000"/>
                </a:solidFill>
                <a:latin typeface="Times New Roman" panose="02020603050405020304" pitchFamily="18" charset="0"/>
                <a:ea typeface="Times New Roman" panose="02020603050405020304" pitchFamily="18" charset="0"/>
              </a:rPr>
              <a:t>Солтүстік-батыстан</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926415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21607</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4278</cp:revision>
  <cp:lastPrinted>2021-07-01T07:38:07Z</cp:lastPrinted>
  <dcterms:created xsi:type="dcterms:W3CDTF">2018-03-27T06:03:00Z</dcterms:created>
  <dcterms:modified xsi:type="dcterms:W3CDTF">2024-11-09T07:59:10Z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