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662453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178692"/>
            <a:ext cx="4701383" cy="19082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О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осадки (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дождь,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снег), метель, гололед. Ветер северо-западный 9-14, ночью порывы 15-18 м/с. Температура воздуха ночью и днем 1-3 мороза.</a:t>
            </a:r>
          </a:p>
          <a:p>
            <a:pPr algn="just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12 ноября 2024 г.</a:t>
            </a:r>
          </a:p>
          <a:p>
            <a:pPr lvl="0" algn="just"/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блачно,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небольшой снег. 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9-11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598083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ноября, ночью 12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36931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5835</cp:revision>
  <cp:lastPrinted>2021-11-30T05:55:24Z</cp:lastPrinted>
  <dcterms:created xsi:type="dcterms:W3CDTF">2018-03-27T06:03:00Z</dcterms:created>
  <dcterms:modified xsi:type="dcterms:W3CDTF">2024-11-10T05:58:18Z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