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580" y="10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647945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гололед, метель. Ветер юго-западный 9-14, порывы 15-20 м/с. Температура воздуха ночью и днем 1-3 мороза, днем с дальнейшим понижением.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гололед, метель. Туман. Ветер юго-западный, западный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17222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20758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4234</cp:revision>
  <cp:lastPrinted>2021-07-01T03:56:27Z</cp:lastPrinted>
  <dcterms:created xsi:type="dcterms:W3CDTF">2018-03-27T06:03:00Z</dcterms:created>
  <dcterms:modified xsi:type="dcterms:W3CDTF">2024-11-10T09:16:08Z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