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7518041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ноября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6717482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ноября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10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временами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8-13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3-5,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днем 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без осадков.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0-2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939651457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14232</TotalTime>
  <Words>584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3226</cp:revision>
  <cp:lastPrinted>2021-07-01T03:56:27Z</cp:lastPrinted>
  <dcterms:created xsi:type="dcterms:W3CDTF">2018-03-27T06:03:00Z</dcterms:created>
  <dcterms:modified xsi:type="dcterms:W3CDTF">2024-11-10T06:55:27Z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