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525587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снег), низовая метель.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днем 0-2°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5481" y="228575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36849" y="32969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33993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21518</TotalTime>
  <Words>606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4055</cp:revision>
  <cp:lastPrinted>2021-07-01T03:56:27Z</cp:lastPrinted>
  <dcterms:created xsi:type="dcterms:W3CDTF">2018-03-27T06:03:00Z</dcterms:created>
  <dcterms:modified xsi:type="dcterms:W3CDTF">2024-11-10T06:08:31Z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