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2580" y="-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37212273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315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ноября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2207" y="194224"/>
            <a:ext cx="480639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10 ноября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осадки (дождь с переходом в снег), гололед, метель. Ветер юго-западный 9-14, ночью порывы 15-20 м/с. Температура воздуха ночью и днем около 0 градусов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                                   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12 ноября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12 ноября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снег, гололед, метель.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14-16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мороза. 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65206" y="2459503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3666" y="3789040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 ноября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68770733"/>
              </p:ext>
            </p:extLst>
          </p:nvPr>
        </p:nvGraphicFramePr>
        <p:xfrm>
          <a:off x="4986306" y="4437112"/>
          <a:ext cx="4759297" cy="168933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3329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917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12886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З.Ж.</a:t>
            </a:r>
            <a:r>
              <a:rPr lang="kk-KZ" alt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757</TotalTime>
  <Words>561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173</cp:revision>
  <cp:lastPrinted>2021-07-01T03:56:27Z</cp:lastPrinted>
  <dcterms:created xsi:type="dcterms:W3CDTF">2024-09-22T07:48:17Z</dcterms:created>
  <dcterms:modified xsi:type="dcterms:W3CDTF">2024-11-10T09:12:02Z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