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570126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(преимущественно снег)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низовая метель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днем 0-2 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низовая метель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7-12, порывы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78399" y="238413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5914510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20667</TotalTime>
  <Words>603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4025</cp:revision>
  <cp:lastPrinted>2021-10-14T11:15:53Z</cp:lastPrinted>
  <dcterms:created xsi:type="dcterms:W3CDTF">2018-03-27T06:03:00Z</dcterms:created>
  <dcterms:modified xsi:type="dcterms:W3CDTF">2024-11-10T06:23:22Z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